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558"/>
  </p:normalViewPr>
  <p:slideViewPr>
    <p:cSldViewPr snapToGrid="0">
      <p:cViewPr>
        <p:scale>
          <a:sx n="22" d="100"/>
          <a:sy n="22" d="100"/>
        </p:scale>
        <p:origin x="10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Chart, table&#10;&#10;Description automatically generated">
            <a:extLst>
              <a:ext uri="{FF2B5EF4-FFF2-40B4-BE49-F238E27FC236}">
                <a16:creationId xmlns:a16="http://schemas.microsoft.com/office/drawing/2014/main" id="{C23BFD0C-4B84-24AD-319A-2D60E489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875" y="19031960"/>
            <a:ext cx="16692469" cy="8346235"/>
          </a:xfrm>
          <a:prstGeom prst="rect">
            <a:avLst/>
          </a:prstGeom>
        </p:spPr>
      </p:pic>
      <p:pic>
        <p:nvPicPr>
          <p:cNvPr id="56" name="Picture 55" descr="Chart&#10;&#10;Description automatically generated">
            <a:extLst>
              <a:ext uri="{FF2B5EF4-FFF2-40B4-BE49-F238E27FC236}">
                <a16:creationId xmlns:a16="http://schemas.microsoft.com/office/drawing/2014/main" id="{A1645D33-6D7A-6D91-ADFD-95FEE3D3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782" y="19085719"/>
            <a:ext cx="16692469" cy="8346235"/>
          </a:xfrm>
          <a:prstGeom prst="rect">
            <a:avLst/>
          </a:prstGeom>
        </p:spPr>
      </p:pic>
      <p:pic>
        <p:nvPicPr>
          <p:cNvPr id="50" name="Picture 49" descr="Chart&#10;&#10;Description automatically generated">
            <a:extLst>
              <a:ext uri="{FF2B5EF4-FFF2-40B4-BE49-F238E27FC236}">
                <a16:creationId xmlns:a16="http://schemas.microsoft.com/office/drawing/2014/main" id="{20817482-80CD-0B58-50BE-E1D7DB2AE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9950" y="10600177"/>
            <a:ext cx="16692469" cy="8346235"/>
          </a:xfrm>
          <a:prstGeom prst="rect">
            <a:avLst/>
          </a:prstGeom>
        </p:spPr>
      </p:pic>
      <p:pic>
        <p:nvPicPr>
          <p:cNvPr id="58" name="Picture 57" descr="Table&#10;&#10;Description automatically generated with medium confidence">
            <a:extLst>
              <a:ext uri="{FF2B5EF4-FFF2-40B4-BE49-F238E27FC236}">
                <a16:creationId xmlns:a16="http://schemas.microsoft.com/office/drawing/2014/main" id="{F5435F6C-441A-A329-4A3D-3A2C01192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3817" y="27516073"/>
            <a:ext cx="16692469" cy="8346235"/>
          </a:xfrm>
          <a:prstGeom prst="rect">
            <a:avLst/>
          </a:prstGeom>
        </p:spPr>
      </p:pic>
      <p:pic>
        <p:nvPicPr>
          <p:cNvPr id="60" name="Picture 59" descr="Table&#10;&#10;Description automatically generated">
            <a:extLst>
              <a:ext uri="{FF2B5EF4-FFF2-40B4-BE49-F238E27FC236}">
                <a16:creationId xmlns:a16="http://schemas.microsoft.com/office/drawing/2014/main" id="{7778F7B2-82C5-956E-E537-E132A7519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781" y="27516074"/>
            <a:ext cx="16692469" cy="8346235"/>
          </a:xfrm>
          <a:prstGeom prst="rect">
            <a:avLst/>
          </a:prstGeom>
        </p:spPr>
      </p:pic>
      <p:pic>
        <p:nvPicPr>
          <p:cNvPr id="52" name="Picture 51" descr="Chart&#10;&#10;Description automatically generated">
            <a:extLst>
              <a:ext uri="{FF2B5EF4-FFF2-40B4-BE49-F238E27FC236}">
                <a16:creationId xmlns:a16="http://schemas.microsoft.com/office/drawing/2014/main" id="{26DDBB66-39B7-D8E4-BF43-6518F35E9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783" y="10600177"/>
            <a:ext cx="16692469" cy="8346235"/>
          </a:xfrm>
          <a:prstGeom prst="rect">
            <a:avLst/>
          </a:prstGeom>
        </p:spPr>
      </p:pic>
      <p:pic>
        <p:nvPicPr>
          <p:cNvPr id="46" name="Picture 45" descr="Table&#10;&#10;Description automatically generated">
            <a:extLst>
              <a:ext uri="{FF2B5EF4-FFF2-40B4-BE49-F238E27FC236}">
                <a16:creationId xmlns:a16="http://schemas.microsoft.com/office/drawing/2014/main" id="{2C4E5D24-3402-9478-482A-6186664C35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99950" y="2081318"/>
            <a:ext cx="16692469" cy="8346235"/>
          </a:xfrm>
          <a:prstGeom prst="rect">
            <a:avLst/>
          </a:prstGeom>
        </p:spPr>
      </p:pic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D4BC7395-DE58-18BA-689A-278314491D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0783" y="2133805"/>
            <a:ext cx="16692469" cy="8346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4178601" y="1654517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E5B14-A1B0-C8A3-915D-6A522D1E8F76}"/>
              </a:ext>
            </a:extLst>
          </p:cNvPr>
          <p:cNvSpPr/>
          <p:nvPr/>
        </p:nvSpPr>
        <p:spPr>
          <a:xfrm>
            <a:off x="5427890" y="2249582"/>
            <a:ext cx="1262199" cy="800970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6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D40EB-0D67-8398-44AC-9A2F9E3F769A}"/>
              </a:ext>
            </a:extLst>
          </p:cNvPr>
          <p:cNvSpPr/>
          <p:nvPr/>
        </p:nvSpPr>
        <p:spPr>
          <a:xfrm>
            <a:off x="23770047" y="2249582"/>
            <a:ext cx="16420011" cy="800970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FC623-FA0C-0842-A18E-ACA59DDCC9FA}"/>
              </a:ext>
            </a:extLst>
          </p:cNvPr>
          <p:cNvSpPr/>
          <p:nvPr/>
        </p:nvSpPr>
        <p:spPr>
          <a:xfrm>
            <a:off x="6690089" y="2249582"/>
            <a:ext cx="16420011" cy="800970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E9DC3-9EF8-8A31-82E3-AEC77328421E}"/>
              </a:ext>
            </a:extLst>
          </p:cNvPr>
          <p:cNvGrpSpPr/>
          <p:nvPr/>
        </p:nvGrpSpPr>
        <p:grpSpPr>
          <a:xfrm>
            <a:off x="5427890" y="10727834"/>
            <a:ext cx="34762168" cy="8009709"/>
            <a:chOff x="5427890" y="2582090"/>
            <a:chExt cx="34762168" cy="80097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CFC7B-47EE-8BD4-2037-6847CC44B733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3B0D2-6595-FA4A-9405-996D933A89EB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D5A47C-9B59-34D7-82AF-E5525C8708EB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D6D886-4E17-34E1-9497-6B8A0BC51CF4}"/>
              </a:ext>
            </a:extLst>
          </p:cNvPr>
          <p:cNvGrpSpPr/>
          <p:nvPr/>
        </p:nvGrpSpPr>
        <p:grpSpPr>
          <a:xfrm>
            <a:off x="5427890" y="19206086"/>
            <a:ext cx="34762168" cy="8009709"/>
            <a:chOff x="5427890" y="2582090"/>
            <a:chExt cx="34762168" cy="80097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10B7B1-B6DA-059F-C0C0-810BB3344203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DA2DA1-6953-5897-E8A2-5294842B1D33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042615-2013-8FBF-4892-FBB24306E779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10E349-A85D-8576-0B3B-8BA9852858C8}"/>
              </a:ext>
            </a:extLst>
          </p:cNvPr>
          <p:cNvGrpSpPr/>
          <p:nvPr/>
        </p:nvGrpSpPr>
        <p:grpSpPr>
          <a:xfrm>
            <a:off x="5427890" y="27684338"/>
            <a:ext cx="34762168" cy="8009709"/>
            <a:chOff x="5427890" y="2582090"/>
            <a:chExt cx="34762168" cy="800970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556D46-67C3-06CA-2AC9-5A1570A327BC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Negative_Random</a:t>
              </a:r>
              <a:endParaRPr lang="en-US" sz="6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3FE003-23B8-E909-E5AE-E0B5307A82EA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88AF16-9AE5-DD02-AB99-511437150621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208A82D-BD4B-026F-6B03-EA1E6C210E3E}"/>
              </a:ext>
            </a:extLst>
          </p:cNvPr>
          <p:cNvSpPr txBox="1"/>
          <p:nvPr/>
        </p:nvSpPr>
        <p:spPr>
          <a:xfrm>
            <a:off x="13031634" y="483078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07531B-8A55-400C-5FEA-290A638BEF8D}"/>
              </a:ext>
            </a:extLst>
          </p:cNvPr>
          <p:cNvSpPr txBox="1"/>
          <p:nvPr/>
        </p:nvSpPr>
        <p:spPr>
          <a:xfrm>
            <a:off x="29369371" y="578336"/>
            <a:ext cx="5221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61BAB7-70F4-4A09-2588-51C323C9F5A2}"/>
              </a:ext>
            </a:extLst>
          </p:cNvPr>
          <p:cNvSpPr txBox="1"/>
          <p:nvPr/>
        </p:nvSpPr>
        <p:spPr>
          <a:xfrm>
            <a:off x="4178600" y="10246018"/>
            <a:ext cx="9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BBBA4C-3C21-3AE9-4642-A3FC2C1566BE}"/>
              </a:ext>
            </a:extLst>
          </p:cNvPr>
          <p:cNvSpPr txBox="1"/>
          <p:nvPr/>
        </p:nvSpPr>
        <p:spPr>
          <a:xfrm>
            <a:off x="4192832" y="18663310"/>
            <a:ext cx="8290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463ECE-9B9B-0003-2C7F-28AE9E6BCDEE}"/>
              </a:ext>
            </a:extLst>
          </p:cNvPr>
          <p:cNvSpPr txBox="1"/>
          <p:nvPr/>
        </p:nvSpPr>
        <p:spPr>
          <a:xfrm>
            <a:off x="4192831" y="27132891"/>
            <a:ext cx="9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1340</TotalTime>
  <Words>19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78</cp:revision>
  <dcterms:created xsi:type="dcterms:W3CDTF">2023-05-02T11:57:45Z</dcterms:created>
  <dcterms:modified xsi:type="dcterms:W3CDTF">2023-05-04T12:58:08Z</dcterms:modified>
</cp:coreProperties>
</file>