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6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/>
    <p:restoredTop sz="97049"/>
  </p:normalViewPr>
  <p:slideViewPr>
    <p:cSldViewPr snapToGrid="0">
      <p:cViewPr>
        <p:scale>
          <a:sx n="34" d="100"/>
          <a:sy n="34" d="100"/>
        </p:scale>
        <p:origin x="824" y="1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147">
            <a:extLst>
              <a:ext uri="{FF2B5EF4-FFF2-40B4-BE49-F238E27FC236}">
                <a16:creationId xmlns:a16="http://schemas.microsoft.com/office/drawing/2014/main" id="{D1FEF875-AB01-585D-9B6F-2F880578463A}"/>
              </a:ext>
            </a:extLst>
          </p:cNvPr>
          <p:cNvSpPr/>
          <p:nvPr/>
        </p:nvSpPr>
        <p:spPr>
          <a:xfrm flipV="1">
            <a:off x="10783211" y="2623446"/>
            <a:ext cx="1929289" cy="8870214"/>
          </a:xfrm>
          <a:custGeom>
            <a:avLst/>
            <a:gdLst>
              <a:gd name="connsiteX0" fmla="*/ 1929288 w 1929289"/>
              <a:gd name="connsiteY0" fmla="*/ 8766757 h 8766757"/>
              <a:gd name="connsiteX1" fmla="*/ 1929289 w 1929289"/>
              <a:gd name="connsiteY1" fmla="*/ 0 h 8766757"/>
              <a:gd name="connsiteX2" fmla="*/ 1 w 1929289"/>
              <a:gd name="connsiteY2" fmla="*/ 813620 h 8766757"/>
              <a:gd name="connsiteX3" fmla="*/ 0 w 1929289"/>
              <a:gd name="connsiteY3" fmla="*/ 4717798 h 8766757"/>
              <a:gd name="connsiteX4" fmla="*/ 1929288 w 1929289"/>
              <a:gd name="connsiteY4" fmla="*/ 8766757 h 876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89" h="8766757">
                <a:moveTo>
                  <a:pt x="1929288" y="8766757"/>
                </a:moveTo>
                <a:lnTo>
                  <a:pt x="1929289" y="0"/>
                </a:lnTo>
                <a:lnTo>
                  <a:pt x="1" y="813620"/>
                </a:lnTo>
                <a:lnTo>
                  <a:pt x="0" y="4717798"/>
                </a:lnTo>
                <a:lnTo>
                  <a:pt x="1929288" y="876675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 w="412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6B535-FD70-31E3-CDA0-52E473B51C70}"/>
              </a:ext>
            </a:extLst>
          </p:cNvPr>
          <p:cNvSpPr/>
          <p:nvPr/>
        </p:nvSpPr>
        <p:spPr>
          <a:xfrm>
            <a:off x="13566173" y="2662096"/>
            <a:ext cx="9998752" cy="8791305"/>
          </a:xfrm>
          <a:prstGeom prst="rect">
            <a:avLst/>
          </a:prstGeom>
          <a:ln w="76200" cap="rnd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480DEAE2-BBE7-8E72-B489-8DBA46F28FEC}"/>
              </a:ext>
            </a:extLst>
          </p:cNvPr>
          <p:cNvSpPr/>
          <p:nvPr/>
        </p:nvSpPr>
        <p:spPr>
          <a:xfrm>
            <a:off x="18073056" y="776196"/>
            <a:ext cx="973122" cy="132424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ED3A17-44F8-783D-4F49-F065CF8DCDF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8559617" y="2100445"/>
            <a:ext cx="5932" cy="561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74EEF6-525D-B9A4-E5B0-3562A6E55602}"/>
              </a:ext>
            </a:extLst>
          </p:cNvPr>
          <p:cNvSpPr/>
          <p:nvPr/>
        </p:nvSpPr>
        <p:spPr>
          <a:xfrm rot="5400000">
            <a:off x="15240087" y="6890317"/>
            <a:ext cx="1237138" cy="2142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SPLAM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A49D142-AA9F-0794-BA1D-2A4001824A2E}"/>
              </a:ext>
            </a:extLst>
          </p:cNvPr>
          <p:cNvSpPr/>
          <p:nvPr/>
        </p:nvSpPr>
        <p:spPr>
          <a:xfrm>
            <a:off x="14787546" y="3736355"/>
            <a:ext cx="2142222" cy="1048118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spliced alignments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253A5D10-806A-C655-1384-8B6B9E653540}"/>
              </a:ext>
            </a:extLst>
          </p:cNvPr>
          <p:cNvSpPr/>
          <p:nvPr/>
        </p:nvSpPr>
        <p:spPr>
          <a:xfrm>
            <a:off x="20921365" y="3736355"/>
            <a:ext cx="2142222" cy="1048118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Non-spliced alignments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A9442B5-6848-9245-F723-9279AF3C76D4}"/>
              </a:ext>
            </a:extLst>
          </p:cNvPr>
          <p:cNvCxnSpPr>
            <a:cxnSpLocks/>
            <a:stCxn id="4" idx="0"/>
            <a:endCxn id="39" idx="0"/>
          </p:cNvCxnSpPr>
          <p:nvPr/>
        </p:nvCxnSpPr>
        <p:spPr>
          <a:xfrm rot="16200000" flipH="1" flipV="1">
            <a:off x="16674973" y="1845779"/>
            <a:ext cx="1074259" cy="2706892"/>
          </a:xfrm>
          <a:prstGeom prst="bentConnector3">
            <a:avLst>
              <a:gd name="adj1" fmla="val 38485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8FDB1-57B4-CCA3-AA4F-788EBD7FA59F}"/>
              </a:ext>
            </a:extLst>
          </p:cNvPr>
          <p:cNvCxnSpPr>
            <a:cxnSpLocks/>
            <a:stCxn id="4" idx="0"/>
            <a:endCxn id="40" idx="0"/>
          </p:cNvCxnSpPr>
          <p:nvPr/>
        </p:nvCxnSpPr>
        <p:spPr>
          <a:xfrm rot="16200000" flipH="1">
            <a:off x="19741882" y="1485762"/>
            <a:ext cx="1074259" cy="3426927"/>
          </a:xfrm>
          <a:prstGeom prst="bentConnector3">
            <a:avLst>
              <a:gd name="adj1" fmla="val 38485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FC3953-6000-C6ED-B3FE-1AB0778D3A6F}"/>
              </a:ext>
            </a:extLst>
          </p:cNvPr>
          <p:cNvCxnSpPr>
            <a:cxnSpLocks/>
            <a:stCxn id="39" idx="4"/>
            <a:endCxn id="107" idx="0"/>
          </p:cNvCxnSpPr>
          <p:nvPr/>
        </p:nvCxnSpPr>
        <p:spPr>
          <a:xfrm flipH="1">
            <a:off x="15858656" y="4784473"/>
            <a:ext cx="1" cy="76539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1306E40-659F-FC98-3881-6B1AA0514436}"/>
              </a:ext>
            </a:extLst>
          </p:cNvPr>
          <p:cNvSpPr/>
          <p:nvPr/>
        </p:nvSpPr>
        <p:spPr>
          <a:xfrm>
            <a:off x="13897966" y="9537797"/>
            <a:ext cx="1954933" cy="1048118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Good junctions</a:t>
            </a:r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FC77E750-92C9-EE7E-E302-478C2449E552}"/>
              </a:ext>
            </a:extLst>
          </p:cNvPr>
          <p:cNvSpPr/>
          <p:nvPr/>
        </p:nvSpPr>
        <p:spPr>
          <a:xfrm>
            <a:off x="15777989" y="9514552"/>
            <a:ext cx="1954933" cy="1048118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Bad junctions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BF08DE-04C6-60EA-EB5F-708140BB0C7B}"/>
              </a:ext>
            </a:extLst>
          </p:cNvPr>
          <p:cNvCxnSpPr>
            <a:cxnSpLocks/>
            <a:stCxn id="107" idx="4"/>
            <a:endCxn id="37" idx="1"/>
          </p:cNvCxnSpPr>
          <p:nvPr/>
        </p:nvCxnSpPr>
        <p:spPr>
          <a:xfrm>
            <a:off x="15858656" y="6597987"/>
            <a:ext cx="0" cy="744872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ecision 149">
            <a:extLst>
              <a:ext uri="{FF2B5EF4-FFF2-40B4-BE49-F238E27FC236}">
                <a16:creationId xmlns:a16="http://schemas.microsoft.com/office/drawing/2014/main" id="{6470ADC8-FF05-5709-B61D-9C0C665FD130}"/>
              </a:ext>
            </a:extLst>
          </p:cNvPr>
          <p:cNvSpPr/>
          <p:nvPr/>
        </p:nvSpPr>
        <p:spPr>
          <a:xfrm>
            <a:off x="18213918" y="8359218"/>
            <a:ext cx="3316312" cy="2241043"/>
          </a:xfrm>
          <a:prstGeom prst="flowChartDecision">
            <a:avLst/>
          </a:prstGeom>
          <a:solidFill>
            <a:schemeClr val="bg1">
              <a:lumMod val="85000"/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Alignments contain any bad junctions?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5F1F00C-50D6-CD5A-81A6-15DE71529D39}"/>
              </a:ext>
            </a:extLst>
          </p:cNvPr>
          <p:cNvCxnSpPr>
            <a:cxnSpLocks/>
            <a:stCxn id="150" idx="2"/>
            <a:endCxn id="199" idx="0"/>
          </p:cNvCxnSpPr>
          <p:nvPr/>
        </p:nvCxnSpPr>
        <p:spPr>
          <a:xfrm rot="5400000">
            <a:off x="17222421" y="9651878"/>
            <a:ext cx="1701271" cy="3598036"/>
          </a:xfrm>
          <a:prstGeom prst="bentConnector3">
            <a:avLst>
              <a:gd name="adj1" fmla="val 3170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E6B9E623-D22F-832C-0CB2-296C8B56A607}"/>
              </a:ext>
            </a:extLst>
          </p:cNvPr>
          <p:cNvCxnSpPr>
            <a:cxnSpLocks/>
            <a:stCxn id="150" idx="3"/>
            <a:endCxn id="198" idx="0"/>
          </p:cNvCxnSpPr>
          <p:nvPr/>
        </p:nvCxnSpPr>
        <p:spPr>
          <a:xfrm>
            <a:off x="21530230" y="9479740"/>
            <a:ext cx="486561" cy="2821791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F698C66-754B-2535-BD00-506251270EF7}"/>
              </a:ext>
            </a:extLst>
          </p:cNvPr>
          <p:cNvSpPr txBox="1"/>
          <p:nvPr/>
        </p:nvSpPr>
        <p:spPr>
          <a:xfrm>
            <a:off x="21289115" y="8822561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CBB091-11CC-B1EC-7165-1EF81BEC04D4}"/>
              </a:ext>
            </a:extLst>
          </p:cNvPr>
          <p:cNvSpPr txBox="1"/>
          <p:nvPr/>
        </p:nvSpPr>
        <p:spPr>
          <a:xfrm>
            <a:off x="19170876" y="10548453"/>
            <a:ext cx="735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98" name="Card 197">
            <a:extLst>
              <a:ext uri="{FF2B5EF4-FFF2-40B4-BE49-F238E27FC236}">
                <a16:creationId xmlns:a16="http://schemas.microsoft.com/office/drawing/2014/main" id="{94B90353-EC0A-E5E5-1EB0-E6C9CB04D00B}"/>
              </a:ext>
            </a:extLst>
          </p:cNvPr>
          <p:cNvSpPr/>
          <p:nvPr/>
        </p:nvSpPr>
        <p:spPr>
          <a:xfrm>
            <a:off x="21530230" y="12301531"/>
            <a:ext cx="973122" cy="1324249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sp>
        <p:nvSpPr>
          <p:cNvPr id="199" name="Card 198">
            <a:extLst>
              <a:ext uri="{FF2B5EF4-FFF2-40B4-BE49-F238E27FC236}">
                <a16:creationId xmlns:a16="http://schemas.microsoft.com/office/drawing/2014/main" id="{C8967A79-459C-3717-9618-737098275AC0}"/>
              </a:ext>
            </a:extLst>
          </p:cNvPr>
          <p:cNvSpPr/>
          <p:nvPr/>
        </p:nvSpPr>
        <p:spPr>
          <a:xfrm>
            <a:off x="15787477" y="12301532"/>
            <a:ext cx="973122" cy="1324249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07494A-C6F5-B8C0-E9FE-846A64F1368F}"/>
              </a:ext>
            </a:extLst>
          </p:cNvPr>
          <p:cNvCxnSpPr>
            <a:cxnSpLocks/>
            <a:stCxn id="40" idx="4"/>
            <a:endCxn id="198" idx="0"/>
          </p:cNvCxnSpPr>
          <p:nvPr/>
        </p:nvCxnSpPr>
        <p:spPr>
          <a:xfrm>
            <a:off x="21992476" y="4784473"/>
            <a:ext cx="24315" cy="751705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63FAA60D-AD7D-6C0A-D850-C3DC048A9116}"/>
              </a:ext>
            </a:extLst>
          </p:cNvPr>
          <p:cNvSpPr/>
          <p:nvPr/>
        </p:nvSpPr>
        <p:spPr>
          <a:xfrm>
            <a:off x="14787545" y="5549869"/>
            <a:ext cx="2142222" cy="1048118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junctions</a:t>
            </a:r>
          </a:p>
        </p:txBody>
      </p: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B97D44C-7C57-0325-1637-B405DB54C9F1}"/>
              </a:ext>
            </a:extLst>
          </p:cNvPr>
          <p:cNvCxnSpPr>
            <a:cxnSpLocks/>
            <a:stCxn id="37" idx="3"/>
            <a:endCxn id="89" idx="0"/>
          </p:cNvCxnSpPr>
          <p:nvPr/>
        </p:nvCxnSpPr>
        <p:spPr>
          <a:xfrm rot="16200000" flipH="1">
            <a:off x="15839779" y="8598874"/>
            <a:ext cx="934555" cy="896800"/>
          </a:xfrm>
          <a:prstGeom prst="bentConnector3">
            <a:avLst>
              <a:gd name="adj1" fmla="val 49999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55EB0D48-EBA8-9A48-36ED-F7E67AD33222}"/>
              </a:ext>
            </a:extLst>
          </p:cNvPr>
          <p:cNvCxnSpPr>
            <a:cxnSpLocks/>
            <a:stCxn id="37" idx="3"/>
            <a:endCxn id="88" idx="0"/>
          </p:cNvCxnSpPr>
          <p:nvPr/>
        </p:nvCxnSpPr>
        <p:spPr>
          <a:xfrm rot="5400000">
            <a:off x="14888145" y="8567286"/>
            <a:ext cx="957800" cy="983223"/>
          </a:xfrm>
          <a:prstGeom prst="bentConnector3">
            <a:avLst>
              <a:gd name="adj1" fmla="val 49026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BF41D15-7880-6E8F-37D8-9263621C157B}"/>
              </a:ext>
            </a:extLst>
          </p:cNvPr>
          <p:cNvCxnSpPr>
            <a:cxnSpLocks/>
            <a:stCxn id="89" idx="2"/>
            <a:endCxn id="150" idx="0"/>
          </p:cNvCxnSpPr>
          <p:nvPr/>
        </p:nvCxnSpPr>
        <p:spPr>
          <a:xfrm flipV="1">
            <a:off x="17601907" y="8359218"/>
            <a:ext cx="2270167" cy="1679393"/>
          </a:xfrm>
          <a:prstGeom prst="bentConnector4">
            <a:avLst>
              <a:gd name="adj1" fmla="val 10594"/>
              <a:gd name="adj2" fmla="val 148366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64F1277-5B06-6F14-6F5F-D2885A0773AC}"/>
              </a:ext>
            </a:extLst>
          </p:cNvPr>
          <p:cNvSpPr txBox="1"/>
          <p:nvPr/>
        </p:nvSpPr>
        <p:spPr>
          <a:xfrm>
            <a:off x="19116050" y="1515671"/>
            <a:ext cx="3149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(Raw alignments)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E87F4F0-D103-E3E7-FD32-CDAECF3A0E54}"/>
              </a:ext>
            </a:extLst>
          </p:cNvPr>
          <p:cNvSpPr txBox="1"/>
          <p:nvPr/>
        </p:nvSpPr>
        <p:spPr>
          <a:xfrm>
            <a:off x="14226842" y="13642636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(Discarded alignments)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EDBB66A-2BE2-242A-3C94-4BFD3B36B935}"/>
              </a:ext>
            </a:extLst>
          </p:cNvPr>
          <p:cNvSpPr txBox="1"/>
          <p:nvPr/>
        </p:nvSpPr>
        <p:spPr>
          <a:xfrm>
            <a:off x="20122971" y="13642636"/>
            <a:ext cx="378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(Cleaned alignments)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CF07667D-7B0C-80C6-92EB-6B2270277653}"/>
              </a:ext>
            </a:extLst>
          </p:cNvPr>
          <p:cNvSpPr/>
          <p:nvPr/>
        </p:nvSpPr>
        <p:spPr>
          <a:xfrm>
            <a:off x="12712498" y="2662095"/>
            <a:ext cx="853675" cy="8791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SPLAM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1EFF715-F88A-FC58-DD7D-6EB0ADCF5CDE}"/>
              </a:ext>
            </a:extLst>
          </p:cNvPr>
          <p:cNvCxnSpPr>
            <a:cxnSpLocks/>
            <a:stCxn id="39" idx="2"/>
            <a:endCxn id="150" idx="0"/>
          </p:cNvCxnSpPr>
          <p:nvPr/>
        </p:nvCxnSpPr>
        <p:spPr>
          <a:xfrm>
            <a:off x="16798753" y="4260414"/>
            <a:ext cx="3073321" cy="4098804"/>
          </a:xfrm>
          <a:prstGeom prst="bentConnector2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7BA80E0-4BEE-8CB7-2A8E-1E49D392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6" y="480777"/>
            <a:ext cx="10092702" cy="13819657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F8CCE1D-DECC-937A-6FEC-CAA0C730B06A}"/>
              </a:ext>
            </a:extLst>
          </p:cNvPr>
          <p:cNvSpPr txBox="1"/>
          <p:nvPr/>
        </p:nvSpPr>
        <p:spPr>
          <a:xfrm>
            <a:off x="0" y="-180943"/>
            <a:ext cx="691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0B3FBCF-BC7B-6C41-E595-49D8557AA9CC}"/>
              </a:ext>
            </a:extLst>
          </p:cNvPr>
          <p:cNvSpPr txBox="1"/>
          <p:nvPr/>
        </p:nvSpPr>
        <p:spPr>
          <a:xfrm>
            <a:off x="12014270" y="-180943"/>
            <a:ext cx="734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454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5508</TotalTime>
  <Words>38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801</cp:revision>
  <cp:lastPrinted>2022-12-04T00:19:41Z</cp:lastPrinted>
  <dcterms:created xsi:type="dcterms:W3CDTF">2022-11-29T21:54:14Z</dcterms:created>
  <dcterms:modified xsi:type="dcterms:W3CDTF">2023-05-06T17:05:29Z</dcterms:modified>
</cp:coreProperties>
</file>