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3"/>
    <p:restoredTop sz="94588"/>
  </p:normalViewPr>
  <p:slideViewPr>
    <p:cSldViewPr snapToGrid="0">
      <p:cViewPr>
        <p:scale>
          <a:sx n="38" d="100"/>
          <a:sy n="38" d="100"/>
        </p:scale>
        <p:origin x="2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529161A-E5F0-FC41-B044-075C6677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4772" y="2249582"/>
            <a:ext cx="16445286" cy="10963524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23CC7B00-A44A-E78E-1364-F58FEBF46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4772" y="14333877"/>
            <a:ext cx="16445286" cy="10963524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638C9140-8B84-3B22-684E-2A0BBD43C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576" y="14333877"/>
            <a:ext cx="16445286" cy="10963524"/>
          </a:xfrm>
          <a:prstGeom prst="rect">
            <a:avLst/>
          </a:prstGeom>
        </p:spPr>
      </p:pic>
      <p:pic>
        <p:nvPicPr>
          <p:cNvPr id="45" name="Picture 44" descr="Chart, scatter chart&#10;&#10;Description automatically generated">
            <a:extLst>
              <a:ext uri="{FF2B5EF4-FFF2-40B4-BE49-F238E27FC236}">
                <a16:creationId xmlns:a16="http://schemas.microsoft.com/office/drawing/2014/main" id="{96253E72-C179-3538-7420-15C091C68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195" y="2249582"/>
            <a:ext cx="16445286" cy="10963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4178601" y="1654517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E5B14-A1B0-C8A3-915D-6A522D1E8F76}"/>
              </a:ext>
            </a:extLst>
          </p:cNvPr>
          <p:cNvSpPr/>
          <p:nvPr/>
        </p:nvSpPr>
        <p:spPr>
          <a:xfrm>
            <a:off x="5427890" y="2249582"/>
            <a:ext cx="1262199" cy="1091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6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6D40EB-0D67-8398-44AC-9A2F9E3F769A}"/>
              </a:ext>
            </a:extLst>
          </p:cNvPr>
          <p:cNvSpPr/>
          <p:nvPr/>
        </p:nvSpPr>
        <p:spPr>
          <a:xfrm>
            <a:off x="23770047" y="2249582"/>
            <a:ext cx="16420011" cy="1091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2FC623-FA0C-0842-A18E-ACA59DDCC9FA}"/>
              </a:ext>
            </a:extLst>
          </p:cNvPr>
          <p:cNvSpPr/>
          <p:nvPr/>
        </p:nvSpPr>
        <p:spPr>
          <a:xfrm>
            <a:off x="6690089" y="2249582"/>
            <a:ext cx="16420011" cy="1091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E9DC3-9EF8-8A31-82E3-AEC77328421E}"/>
              </a:ext>
            </a:extLst>
          </p:cNvPr>
          <p:cNvGrpSpPr/>
          <p:nvPr/>
        </p:nvGrpSpPr>
        <p:grpSpPr>
          <a:xfrm>
            <a:off x="5427890" y="14044701"/>
            <a:ext cx="34762168" cy="10963524"/>
            <a:chOff x="5427890" y="2582090"/>
            <a:chExt cx="34762168" cy="80097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CFC7B-47EE-8BD4-2037-6847CC44B733}"/>
                </a:ext>
              </a:extLst>
            </p:cNvPr>
            <p:cNvSpPr/>
            <p:nvPr/>
          </p:nvSpPr>
          <p:spPr>
            <a:xfrm>
              <a:off x="5427890" y="2582090"/>
              <a:ext cx="1262199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6000" b="1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Positive_ALT</a:t>
              </a:r>
              <a:endParaRPr lang="en-US" sz="6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73B0D2-6595-FA4A-9405-996D933A89EB}"/>
                </a:ext>
              </a:extLst>
            </p:cNvPr>
            <p:cNvSpPr/>
            <p:nvPr/>
          </p:nvSpPr>
          <p:spPr>
            <a:xfrm>
              <a:off x="23770047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D5A47C-9B59-34D7-82AF-E5525C8708EB}"/>
                </a:ext>
              </a:extLst>
            </p:cNvPr>
            <p:cNvSpPr/>
            <p:nvPr/>
          </p:nvSpPr>
          <p:spPr>
            <a:xfrm>
              <a:off x="6690089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208A82D-BD4B-026F-6B03-EA1E6C210E3E}"/>
              </a:ext>
            </a:extLst>
          </p:cNvPr>
          <p:cNvSpPr txBox="1"/>
          <p:nvPr/>
        </p:nvSpPr>
        <p:spPr>
          <a:xfrm>
            <a:off x="13031634" y="483078"/>
            <a:ext cx="3736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Donor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07531B-8A55-400C-5FEA-290A638BEF8D}"/>
              </a:ext>
            </a:extLst>
          </p:cNvPr>
          <p:cNvSpPr txBox="1"/>
          <p:nvPr/>
        </p:nvSpPr>
        <p:spPr>
          <a:xfrm>
            <a:off x="29369371" y="578336"/>
            <a:ext cx="5221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61BAB7-70F4-4A09-2588-51C323C9F5A2}"/>
              </a:ext>
            </a:extLst>
          </p:cNvPr>
          <p:cNvSpPr txBox="1"/>
          <p:nvPr/>
        </p:nvSpPr>
        <p:spPr>
          <a:xfrm>
            <a:off x="4178600" y="13562885"/>
            <a:ext cx="94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17DDB18-C657-1916-F7FD-862C3EEE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688" y="2098189"/>
            <a:ext cx="16692469" cy="834623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CEB81AB-45C6-8382-AEE4-DB9449267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688" y="10575839"/>
            <a:ext cx="16692469" cy="8346235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07CA24A8-9976-049A-9624-DD98F5E1C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6687" y="19078398"/>
            <a:ext cx="16692469" cy="8346235"/>
          </a:xfrm>
          <a:prstGeom prst="rect">
            <a:avLst/>
          </a:prstGeom>
        </p:spPr>
      </p:pic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04B5AA41-95CA-99D5-28E5-39651E685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6687" y="27516072"/>
            <a:ext cx="16692469" cy="834623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E362162-1758-EADC-7B99-F8E8D670C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111" y="2098190"/>
            <a:ext cx="16692469" cy="834623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29EB3E2-36C3-40E2-A3C7-5D38FC56FE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8114" y="10575840"/>
            <a:ext cx="16692469" cy="8346235"/>
          </a:xfrm>
          <a:prstGeom prst="rect">
            <a:avLst/>
          </a:prstGeom>
        </p:spPr>
      </p:pic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D961DA00-4865-15E3-5D17-E88FCEF5CF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8113" y="19043903"/>
            <a:ext cx="16692469" cy="8346235"/>
          </a:xfrm>
          <a:prstGeom prst="rect">
            <a:avLst/>
          </a:prstGeom>
        </p:spPr>
      </p:pic>
      <p:pic>
        <p:nvPicPr>
          <p:cNvPr id="21" name="Picture 20" descr="Chart&#10;&#10;Description automatically generated with low confidence">
            <a:extLst>
              <a:ext uri="{FF2B5EF4-FFF2-40B4-BE49-F238E27FC236}">
                <a16:creationId xmlns:a16="http://schemas.microsoft.com/office/drawing/2014/main" id="{24F3555A-3610-D88B-0B23-192EF9498B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8112" y="27516073"/>
            <a:ext cx="16692469" cy="8346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4178601" y="1654517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E5B14-A1B0-C8A3-915D-6A522D1E8F76}"/>
              </a:ext>
            </a:extLst>
          </p:cNvPr>
          <p:cNvSpPr/>
          <p:nvPr/>
        </p:nvSpPr>
        <p:spPr>
          <a:xfrm>
            <a:off x="5427890" y="2249582"/>
            <a:ext cx="1262199" cy="800970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6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6D40EB-0D67-8398-44AC-9A2F9E3F769A}"/>
              </a:ext>
            </a:extLst>
          </p:cNvPr>
          <p:cNvSpPr/>
          <p:nvPr/>
        </p:nvSpPr>
        <p:spPr>
          <a:xfrm>
            <a:off x="23770047" y="2249582"/>
            <a:ext cx="16420011" cy="800970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2FC623-FA0C-0842-A18E-ACA59DDCC9FA}"/>
              </a:ext>
            </a:extLst>
          </p:cNvPr>
          <p:cNvSpPr/>
          <p:nvPr/>
        </p:nvSpPr>
        <p:spPr>
          <a:xfrm>
            <a:off x="6690089" y="2249582"/>
            <a:ext cx="16420011" cy="800970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E9DC3-9EF8-8A31-82E3-AEC77328421E}"/>
              </a:ext>
            </a:extLst>
          </p:cNvPr>
          <p:cNvGrpSpPr/>
          <p:nvPr/>
        </p:nvGrpSpPr>
        <p:grpSpPr>
          <a:xfrm>
            <a:off x="5427890" y="10727834"/>
            <a:ext cx="34762168" cy="8009709"/>
            <a:chOff x="5427890" y="2582090"/>
            <a:chExt cx="34762168" cy="80097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CFC7B-47EE-8BD4-2037-6847CC44B733}"/>
                </a:ext>
              </a:extLst>
            </p:cNvPr>
            <p:cNvSpPr/>
            <p:nvPr/>
          </p:nvSpPr>
          <p:spPr>
            <a:xfrm>
              <a:off x="5427890" y="2582090"/>
              <a:ext cx="1262199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6000" b="1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Positive_ALT</a:t>
              </a:r>
              <a:endParaRPr lang="en-US" sz="6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73B0D2-6595-FA4A-9405-996D933A89EB}"/>
                </a:ext>
              </a:extLst>
            </p:cNvPr>
            <p:cNvSpPr/>
            <p:nvPr/>
          </p:nvSpPr>
          <p:spPr>
            <a:xfrm>
              <a:off x="23770047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D5A47C-9B59-34D7-82AF-E5525C8708EB}"/>
                </a:ext>
              </a:extLst>
            </p:cNvPr>
            <p:cNvSpPr/>
            <p:nvPr/>
          </p:nvSpPr>
          <p:spPr>
            <a:xfrm>
              <a:off x="6690089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D6D886-4E17-34E1-9497-6B8A0BC51CF4}"/>
              </a:ext>
            </a:extLst>
          </p:cNvPr>
          <p:cNvGrpSpPr/>
          <p:nvPr/>
        </p:nvGrpSpPr>
        <p:grpSpPr>
          <a:xfrm>
            <a:off x="5427890" y="19206086"/>
            <a:ext cx="34762168" cy="8009709"/>
            <a:chOff x="5427890" y="2582090"/>
            <a:chExt cx="34762168" cy="800970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10B7B1-B6DA-059F-C0C0-810BB3344203}"/>
                </a:ext>
              </a:extLst>
            </p:cNvPr>
            <p:cNvSpPr/>
            <p:nvPr/>
          </p:nvSpPr>
          <p:spPr>
            <a:xfrm>
              <a:off x="5427890" y="2582090"/>
              <a:ext cx="1262199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Negative_1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DA2DA1-6953-5897-E8A2-5294842B1D33}"/>
                </a:ext>
              </a:extLst>
            </p:cNvPr>
            <p:cNvSpPr/>
            <p:nvPr/>
          </p:nvSpPr>
          <p:spPr>
            <a:xfrm>
              <a:off x="23770047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042615-2013-8FBF-4892-FBB24306E779}"/>
                </a:ext>
              </a:extLst>
            </p:cNvPr>
            <p:cNvSpPr/>
            <p:nvPr/>
          </p:nvSpPr>
          <p:spPr>
            <a:xfrm>
              <a:off x="6690089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10E349-A85D-8576-0B3B-8BA9852858C8}"/>
              </a:ext>
            </a:extLst>
          </p:cNvPr>
          <p:cNvGrpSpPr/>
          <p:nvPr/>
        </p:nvGrpSpPr>
        <p:grpSpPr>
          <a:xfrm>
            <a:off x="5427890" y="27684338"/>
            <a:ext cx="34762168" cy="8009709"/>
            <a:chOff x="5427890" y="2582090"/>
            <a:chExt cx="34762168" cy="800970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7556D46-67C3-06CA-2AC9-5A1570A327BC}"/>
                </a:ext>
              </a:extLst>
            </p:cNvPr>
            <p:cNvSpPr/>
            <p:nvPr/>
          </p:nvSpPr>
          <p:spPr>
            <a:xfrm>
              <a:off x="5427890" y="2582090"/>
              <a:ext cx="1262199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6000" b="1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Negative_Random</a:t>
              </a:r>
              <a:endParaRPr lang="en-US" sz="6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3FE003-23B8-E909-E5AE-E0B5307A82EA}"/>
                </a:ext>
              </a:extLst>
            </p:cNvPr>
            <p:cNvSpPr/>
            <p:nvPr/>
          </p:nvSpPr>
          <p:spPr>
            <a:xfrm>
              <a:off x="23770047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88AF16-9AE5-DD02-AB99-511437150621}"/>
                </a:ext>
              </a:extLst>
            </p:cNvPr>
            <p:cNvSpPr/>
            <p:nvPr/>
          </p:nvSpPr>
          <p:spPr>
            <a:xfrm>
              <a:off x="6690089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208A82D-BD4B-026F-6B03-EA1E6C210E3E}"/>
              </a:ext>
            </a:extLst>
          </p:cNvPr>
          <p:cNvSpPr txBox="1"/>
          <p:nvPr/>
        </p:nvSpPr>
        <p:spPr>
          <a:xfrm>
            <a:off x="13031634" y="483078"/>
            <a:ext cx="3736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Donor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07531B-8A55-400C-5FEA-290A638BEF8D}"/>
              </a:ext>
            </a:extLst>
          </p:cNvPr>
          <p:cNvSpPr txBox="1"/>
          <p:nvPr/>
        </p:nvSpPr>
        <p:spPr>
          <a:xfrm>
            <a:off x="29369371" y="578336"/>
            <a:ext cx="5221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61BAB7-70F4-4A09-2588-51C323C9F5A2}"/>
              </a:ext>
            </a:extLst>
          </p:cNvPr>
          <p:cNvSpPr txBox="1"/>
          <p:nvPr/>
        </p:nvSpPr>
        <p:spPr>
          <a:xfrm>
            <a:off x="4178600" y="10246018"/>
            <a:ext cx="94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BBBA4C-3C21-3AE9-4642-A3FC2C1566BE}"/>
              </a:ext>
            </a:extLst>
          </p:cNvPr>
          <p:cNvSpPr txBox="1"/>
          <p:nvPr/>
        </p:nvSpPr>
        <p:spPr>
          <a:xfrm>
            <a:off x="4192832" y="18663310"/>
            <a:ext cx="8290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463ECE-9B9B-0003-2C7F-28AE9E6BCDEE}"/>
              </a:ext>
            </a:extLst>
          </p:cNvPr>
          <p:cNvSpPr txBox="1"/>
          <p:nvPr/>
        </p:nvSpPr>
        <p:spPr>
          <a:xfrm>
            <a:off x="4192831" y="27132891"/>
            <a:ext cx="94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1241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1353</TotalTime>
  <Words>30</Words>
  <Application>Microsoft Macintosh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 UI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80</cp:revision>
  <dcterms:created xsi:type="dcterms:W3CDTF">2023-05-02T11:57:45Z</dcterms:created>
  <dcterms:modified xsi:type="dcterms:W3CDTF">2023-05-04T19:58:04Z</dcterms:modified>
</cp:coreProperties>
</file>