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/>
    <p:restoredTop sz="94536"/>
  </p:normalViewPr>
  <p:slideViewPr>
    <p:cSldViewPr snapToGrid="0">
      <p:cViewPr varScale="1">
        <p:scale>
          <a:sx n="29" d="100"/>
          <a:sy n="29" d="100"/>
        </p:scale>
        <p:origin x="26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921079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695B-C0AD-2C92-4DF7-ECD8283AA6DD}"/>
              </a:ext>
            </a:extLst>
          </p:cNvPr>
          <p:cNvSpPr txBox="1"/>
          <p:nvPr/>
        </p:nvSpPr>
        <p:spPr>
          <a:xfrm>
            <a:off x="21813674" y="14921079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d</a:t>
            </a:r>
          </a:p>
        </p:txBody>
      </p:sp>
      <p:pic>
        <p:nvPicPr>
          <p:cNvPr id="10" name="Picture 9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AA91F481-D408-36EB-32AE-47C518B1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8" y="17195172"/>
            <a:ext cx="20803956" cy="12482374"/>
          </a:xfrm>
          <a:prstGeom prst="rect">
            <a:avLst/>
          </a:prstGeom>
        </p:spPr>
      </p:pic>
      <p:pic>
        <p:nvPicPr>
          <p:cNvPr id="12" name="Picture 11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6CBC0197-51C1-6648-26D7-BF52C418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284" y="17195172"/>
            <a:ext cx="20803956" cy="124823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7FA604-C140-15D5-6133-F229FFD2D3C2}"/>
              </a:ext>
            </a:extLst>
          </p:cNvPr>
          <p:cNvSpPr txBox="1"/>
          <p:nvPr/>
        </p:nvSpPr>
        <p:spPr>
          <a:xfrm>
            <a:off x="1052601" y="16265964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49DC1-2326-4C2D-D2F0-B51750BD9ABC}"/>
              </a:ext>
            </a:extLst>
          </p:cNvPr>
          <p:cNvSpPr txBox="1"/>
          <p:nvPr/>
        </p:nvSpPr>
        <p:spPr>
          <a:xfrm>
            <a:off x="21956218" y="16265964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5B0C888-577D-A892-22B2-3ADCACE97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956" y="722860"/>
            <a:ext cx="21066740" cy="15800055"/>
          </a:xfrm>
          <a:prstGeom prst="rect">
            <a:avLst/>
          </a:prstGeom>
        </p:spPr>
      </p:pic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FAC5698-361F-1FC1-6925-13F10A137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3912" y="722860"/>
            <a:ext cx="21066740" cy="1580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1A4C5F-9BFA-072E-0F66-6B53F969E83A}"/>
              </a:ext>
            </a:extLst>
          </p:cNvPr>
          <p:cNvSpPr txBox="1"/>
          <p:nvPr/>
        </p:nvSpPr>
        <p:spPr>
          <a:xfrm>
            <a:off x="1052601" y="0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31D1A-738B-7FDC-C4BE-76539143ED19}"/>
              </a:ext>
            </a:extLst>
          </p:cNvPr>
          <p:cNvSpPr txBox="1"/>
          <p:nvPr/>
        </p:nvSpPr>
        <p:spPr>
          <a:xfrm>
            <a:off x="22233521" y="0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700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57</cp:revision>
  <dcterms:created xsi:type="dcterms:W3CDTF">2023-05-02T11:57:45Z</dcterms:created>
  <dcterms:modified xsi:type="dcterms:W3CDTF">2023-05-17T19:54:27Z</dcterms:modified>
</cp:coreProperties>
</file>