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94511"/>
  </p:normalViewPr>
  <p:slideViewPr>
    <p:cSldViewPr snapToGrid="0">
      <p:cViewPr varScale="1">
        <p:scale>
          <a:sx n="29" d="100"/>
          <a:sy n="29" d="100"/>
        </p:scale>
        <p:origin x="20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4CF9EA9-FAA3-DD5F-C2E2-3386B140C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27" y="11986136"/>
            <a:ext cx="33462598" cy="11754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F6D17D-EE6F-26CE-4CE4-126B5907638D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F978-E7FE-44DD-AEA0-D7325EF67A1C}"/>
              </a:ext>
            </a:extLst>
          </p:cNvPr>
          <p:cNvSpPr/>
          <p:nvPr/>
        </p:nvSpPr>
        <p:spPr>
          <a:xfrm>
            <a:off x="12610431" y="21553748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F673A0-95D9-B8C7-222A-2687211BAA55}"/>
              </a:ext>
            </a:extLst>
          </p:cNvPr>
          <p:cNvSpPr/>
          <p:nvPr/>
        </p:nvSpPr>
        <p:spPr>
          <a:xfrm>
            <a:off x="13499410" y="11628942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DC399-2BFD-8413-D2FC-7A5FBBBBF421}"/>
              </a:ext>
            </a:extLst>
          </p:cNvPr>
          <p:cNvSpPr/>
          <p:nvPr/>
        </p:nvSpPr>
        <p:spPr>
          <a:xfrm>
            <a:off x="12610432" y="1378081"/>
            <a:ext cx="21876779" cy="1973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6ED1D1B1-CBA0-A7A3-695A-F6FEE2AEC3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23"/>
          <a:stretch/>
        </p:blipFill>
        <p:spPr>
          <a:xfrm>
            <a:off x="1595264" y="1213105"/>
            <a:ext cx="33462598" cy="112701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53716C-598D-7A62-C8C5-8346DCD8AA17}"/>
              </a:ext>
            </a:extLst>
          </p:cNvPr>
          <p:cNvSpPr txBox="1"/>
          <p:nvPr/>
        </p:nvSpPr>
        <p:spPr>
          <a:xfrm>
            <a:off x="1796679" y="861001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32915-91D7-8A1E-55C9-168954670AB6}"/>
              </a:ext>
            </a:extLst>
          </p:cNvPr>
          <p:cNvSpPr txBox="1"/>
          <p:nvPr/>
        </p:nvSpPr>
        <p:spPr>
          <a:xfrm>
            <a:off x="1796679" y="11282922"/>
            <a:ext cx="1226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(2)</a:t>
            </a:r>
          </a:p>
        </p:txBody>
      </p:sp>
      <p:pic>
        <p:nvPicPr>
          <p:cNvPr id="4" name="Picture 3" descr="A green line and orange line&#10;&#10;Description automatically generated with low confidence">
            <a:extLst>
              <a:ext uri="{FF2B5EF4-FFF2-40B4-BE49-F238E27FC236}">
                <a16:creationId xmlns:a16="http://schemas.microsoft.com/office/drawing/2014/main" id="{85477CDF-9D64-9DE7-BF1D-13595DB0A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933" y="22747864"/>
            <a:ext cx="34469576" cy="8617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8B409-8374-2413-E8E2-581E7D98B809}"/>
              </a:ext>
            </a:extLst>
          </p:cNvPr>
          <p:cNvSpPr txBox="1"/>
          <p:nvPr/>
        </p:nvSpPr>
        <p:spPr>
          <a:xfrm>
            <a:off x="562238" y="2165565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2317</TotalTime>
  <Words>9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83</cp:revision>
  <dcterms:created xsi:type="dcterms:W3CDTF">2023-05-02T11:57:45Z</dcterms:created>
  <dcterms:modified xsi:type="dcterms:W3CDTF">2023-05-20T16:58:10Z</dcterms:modified>
</cp:coreProperties>
</file>