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46799500" cy="4679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59"/>
    <p:restoredTop sz="94536"/>
  </p:normalViewPr>
  <p:slideViewPr>
    <p:cSldViewPr snapToGrid="0">
      <p:cViewPr>
        <p:scale>
          <a:sx n="47" d="100"/>
          <a:sy n="47" d="100"/>
        </p:scale>
        <p:origin x="368" y="-6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2DE5-B6EE-E147-A976-7400C289695F}" type="datetimeFigureOut">
              <a:rPr lang="en-US" smtClean="0"/>
              <a:t>7/5/23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17BC-AFF7-1F40-A198-4736DB8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3" y="7659088"/>
            <a:ext cx="39779575" cy="16293159"/>
          </a:xfrm>
        </p:spPr>
        <p:txBody>
          <a:bodyPr anchor="b"/>
          <a:lstStyle>
            <a:lvl1pPr algn="ctr">
              <a:defRPr sz="30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38" y="24580574"/>
            <a:ext cx="35099625" cy="11299043"/>
          </a:xfrm>
        </p:spPr>
        <p:txBody>
          <a:bodyPr/>
          <a:lstStyle>
            <a:lvl1pPr marL="0" indent="0" algn="ctr">
              <a:buNone/>
              <a:defRPr sz="12283"/>
            </a:lvl1pPr>
            <a:lvl2pPr marL="2339995" indent="0" algn="ctr">
              <a:buNone/>
              <a:defRPr sz="10236"/>
            </a:lvl2pPr>
            <a:lvl3pPr marL="4679991" indent="0" algn="ctr">
              <a:buNone/>
              <a:defRPr sz="9213"/>
            </a:lvl3pPr>
            <a:lvl4pPr marL="7019986" indent="0" algn="ctr">
              <a:buNone/>
              <a:defRPr sz="8189"/>
            </a:lvl4pPr>
            <a:lvl5pPr marL="9359981" indent="0" algn="ctr">
              <a:buNone/>
              <a:defRPr sz="8189"/>
            </a:lvl5pPr>
            <a:lvl6pPr marL="11699977" indent="0" algn="ctr">
              <a:buNone/>
              <a:defRPr sz="8189"/>
            </a:lvl6pPr>
            <a:lvl7pPr marL="14039972" indent="0" algn="ctr">
              <a:buNone/>
              <a:defRPr sz="8189"/>
            </a:lvl7pPr>
            <a:lvl8pPr marL="16379967" indent="0" algn="ctr">
              <a:buNone/>
              <a:defRPr sz="8189"/>
            </a:lvl8pPr>
            <a:lvl9pPr marL="18719963" indent="0" algn="ctr">
              <a:buNone/>
              <a:defRPr sz="81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6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6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895" y="2491640"/>
            <a:ext cx="10091142" cy="396604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68" y="2491640"/>
            <a:ext cx="29688433" cy="396604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3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3" y="11667389"/>
            <a:ext cx="40364569" cy="19467289"/>
          </a:xfrm>
        </p:spPr>
        <p:txBody>
          <a:bodyPr anchor="b"/>
          <a:lstStyle>
            <a:lvl1pPr>
              <a:defRPr sz="30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3" y="31318846"/>
            <a:ext cx="40364569" cy="10237387"/>
          </a:xfrm>
        </p:spPr>
        <p:txBody>
          <a:bodyPr/>
          <a:lstStyle>
            <a:lvl1pPr marL="0" indent="0">
              <a:buNone/>
              <a:defRPr sz="12283">
                <a:solidFill>
                  <a:schemeClr val="tx1"/>
                </a:solidFill>
              </a:defRPr>
            </a:lvl1pPr>
            <a:lvl2pPr marL="2339995" indent="0">
              <a:buNone/>
              <a:defRPr sz="10236">
                <a:solidFill>
                  <a:schemeClr val="tx1">
                    <a:tint val="75000"/>
                  </a:schemeClr>
                </a:solidFill>
              </a:defRPr>
            </a:lvl2pPr>
            <a:lvl3pPr marL="4679991" indent="0">
              <a:buNone/>
              <a:defRPr sz="9213">
                <a:solidFill>
                  <a:schemeClr val="tx1">
                    <a:tint val="75000"/>
                  </a:schemeClr>
                </a:solidFill>
              </a:defRPr>
            </a:lvl3pPr>
            <a:lvl4pPr marL="7019986" indent="0">
              <a:buNone/>
              <a:defRPr sz="8189">
                <a:solidFill>
                  <a:schemeClr val="tx1">
                    <a:tint val="75000"/>
                  </a:schemeClr>
                </a:solidFill>
              </a:defRPr>
            </a:lvl4pPr>
            <a:lvl5pPr marL="9359981" indent="0">
              <a:buNone/>
              <a:defRPr sz="8189">
                <a:solidFill>
                  <a:schemeClr val="tx1">
                    <a:tint val="75000"/>
                  </a:schemeClr>
                </a:solidFill>
              </a:defRPr>
            </a:lvl5pPr>
            <a:lvl6pPr marL="11699977" indent="0">
              <a:buNone/>
              <a:defRPr sz="8189">
                <a:solidFill>
                  <a:schemeClr val="tx1">
                    <a:tint val="75000"/>
                  </a:schemeClr>
                </a:solidFill>
              </a:defRPr>
            </a:lvl6pPr>
            <a:lvl7pPr marL="14039972" indent="0">
              <a:buNone/>
              <a:defRPr sz="8189">
                <a:solidFill>
                  <a:schemeClr val="tx1">
                    <a:tint val="75000"/>
                  </a:schemeClr>
                </a:solidFill>
              </a:defRPr>
            </a:lvl7pPr>
            <a:lvl8pPr marL="16379967" indent="0">
              <a:buNone/>
              <a:defRPr sz="8189">
                <a:solidFill>
                  <a:schemeClr val="tx1">
                    <a:tint val="75000"/>
                  </a:schemeClr>
                </a:solidFill>
              </a:defRPr>
            </a:lvl8pPr>
            <a:lvl9pPr marL="18719963" indent="0">
              <a:buNone/>
              <a:defRPr sz="81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8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5" y="12458200"/>
            <a:ext cx="19889788" cy="29693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47" y="12458200"/>
            <a:ext cx="19889788" cy="29693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0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1" y="2491650"/>
            <a:ext cx="40364569" cy="90457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66" y="11472381"/>
            <a:ext cx="19798379" cy="5622437"/>
          </a:xfrm>
        </p:spPr>
        <p:txBody>
          <a:bodyPr anchor="b"/>
          <a:lstStyle>
            <a:lvl1pPr marL="0" indent="0">
              <a:buNone/>
              <a:defRPr sz="12283" b="1"/>
            </a:lvl1pPr>
            <a:lvl2pPr marL="2339995" indent="0">
              <a:buNone/>
              <a:defRPr sz="10236" b="1"/>
            </a:lvl2pPr>
            <a:lvl3pPr marL="4679991" indent="0">
              <a:buNone/>
              <a:defRPr sz="9213" b="1"/>
            </a:lvl3pPr>
            <a:lvl4pPr marL="7019986" indent="0">
              <a:buNone/>
              <a:defRPr sz="8189" b="1"/>
            </a:lvl4pPr>
            <a:lvl5pPr marL="9359981" indent="0">
              <a:buNone/>
              <a:defRPr sz="8189" b="1"/>
            </a:lvl5pPr>
            <a:lvl6pPr marL="11699977" indent="0">
              <a:buNone/>
              <a:defRPr sz="8189" b="1"/>
            </a:lvl6pPr>
            <a:lvl7pPr marL="14039972" indent="0">
              <a:buNone/>
              <a:defRPr sz="8189" b="1"/>
            </a:lvl7pPr>
            <a:lvl8pPr marL="16379967" indent="0">
              <a:buNone/>
              <a:defRPr sz="8189" b="1"/>
            </a:lvl8pPr>
            <a:lvl9pPr marL="18719963" indent="0">
              <a:buNone/>
              <a:defRPr sz="81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66" y="17094818"/>
            <a:ext cx="19798379" cy="25143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49" y="11472381"/>
            <a:ext cx="19895883" cy="5622437"/>
          </a:xfrm>
        </p:spPr>
        <p:txBody>
          <a:bodyPr anchor="b"/>
          <a:lstStyle>
            <a:lvl1pPr marL="0" indent="0">
              <a:buNone/>
              <a:defRPr sz="12283" b="1"/>
            </a:lvl1pPr>
            <a:lvl2pPr marL="2339995" indent="0">
              <a:buNone/>
              <a:defRPr sz="10236" b="1"/>
            </a:lvl2pPr>
            <a:lvl3pPr marL="4679991" indent="0">
              <a:buNone/>
              <a:defRPr sz="9213" b="1"/>
            </a:lvl3pPr>
            <a:lvl4pPr marL="7019986" indent="0">
              <a:buNone/>
              <a:defRPr sz="8189" b="1"/>
            </a:lvl4pPr>
            <a:lvl5pPr marL="9359981" indent="0">
              <a:buNone/>
              <a:defRPr sz="8189" b="1"/>
            </a:lvl5pPr>
            <a:lvl6pPr marL="11699977" indent="0">
              <a:buNone/>
              <a:defRPr sz="8189" b="1"/>
            </a:lvl6pPr>
            <a:lvl7pPr marL="14039972" indent="0">
              <a:buNone/>
              <a:defRPr sz="8189" b="1"/>
            </a:lvl7pPr>
            <a:lvl8pPr marL="16379967" indent="0">
              <a:buNone/>
              <a:defRPr sz="8189" b="1"/>
            </a:lvl8pPr>
            <a:lvl9pPr marL="18719963" indent="0">
              <a:buNone/>
              <a:defRPr sz="81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49" y="17094818"/>
            <a:ext cx="19895883" cy="25143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5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9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7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1" y="3119967"/>
            <a:ext cx="15094057" cy="10919883"/>
          </a:xfrm>
        </p:spPr>
        <p:txBody>
          <a:bodyPr anchor="b"/>
          <a:lstStyle>
            <a:lvl1pPr>
              <a:defRPr sz="16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3" y="6738272"/>
            <a:ext cx="23692247" cy="33257978"/>
          </a:xfrm>
        </p:spPr>
        <p:txBody>
          <a:bodyPr/>
          <a:lstStyle>
            <a:lvl1pPr>
              <a:defRPr sz="16378"/>
            </a:lvl1pPr>
            <a:lvl2pPr>
              <a:defRPr sz="14331"/>
            </a:lvl2pPr>
            <a:lvl3pPr>
              <a:defRPr sz="12283"/>
            </a:lvl3pPr>
            <a:lvl4pPr>
              <a:defRPr sz="10236"/>
            </a:lvl4pPr>
            <a:lvl5pPr>
              <a:defRPr sz="10236"/>
            </a:lvl5pPr>
            <a:lvl6pPr>
              <a:defRPr sz="10236"/>
            </a:lvl6pPr>
            <a:lvl7pPr>
              <a:defRPr sz="10236"/>
            </a:lvl7pPr>
            <a:lvl8pPr>
              <a:defRPr sz="10236"/>
            </a:lvl8pPr>
            <a:lvl9pPr>
              <a:defRPr sz="10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1" y="14039850"/>
            <a:ext cx="15094057" cy="26010559"/>
          </a:xfrm>
        </p:spPr>
        <p:txBody>
          <a:bodyPr/>
          <a:lstStyle>
            <a:lvl1pPr marL="0" indent="0">
              <a:buNone/>
              <a:defRPr sz="8189"/>
            </a:lvl1pPr>
            <a:lvl2pPr marL="2339995" indent="0">
              <a:buNone/>
              <a:defRPr sz="7165"/>
            </a:lvl2pPr>
            <a:lvl3pPr marL="4679991" indent="0">
              <a:buNone/>
              <a:defRPr sz="6142"/>
            </a:lvl3pPr>
            <a:lvl4pPr marL="7019986" indent="0">
              <a:buNone/>
              <a:defRPr sz="5118"/>
            </a:lvl4pPr>
            <a:lvl5pPr marL="9359981" indent="0">
              <a:buNone/>
              <a:defRPr sz="5118"/>
            </a:lvl5pPr>
            <a:lvl6pPr marL="11699977" indent="0">
              <a:buNone/>
              <a:defRPr sz="5118"/>
            </a:lvl6pPr>
            <a:lvl7pPr marL="14039972" indent="0">
              <a:buNone/>
              <a:defRPr sz="5118"/>
            </a:lvl7pPr>
            <a:lvl8pPr marL="16379967" indent="0">
              <a:buNone/>
              <a:defRPr sz="5118"/>
            </a:lvl8pPr>
            <a:lvl9pPr marL="18719963" indent="0">
              <a:buNone/>
              <a:defRPr sz="5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5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1" y="3119967"/>
            <a:ext cx="15094057" cy="10919883"/>
          </a:xfrm>
        </p:spPr>
        <p:txBody>
          <a:bodyPr anchor="b"/>
          <a:lstStyle>
            <a:lvl1pPr>
              <a:defRPr sz="16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3" y="6738272"/>
            <a:ext cx="23692247" cy="33257978"/>
          </a:xfrm>
        </p:spPr>
        <p:txBody>
          <a:bodyPr anchor="t"/>
          <a:lstStyle>
            <a:lvl1pPr marL="0" indent="0">
              <a:buNone/>
              <a:defRPr sz="16378"/>
            </a:lvl1pPr>
            <a:lvl2pPr marL="2339995" indent="0">
              <a:buNone/>
              <a:defRPr sz="14331"/>
            </a:lvl2pPr>
            <a:lvl3pPr marL="4679991" indent="0">
              <a:buNone/>
              <a:defRPr sz="12283"/>
            </a:lvl3pPr>
            <a:lvl4pPr marL="7019986" indent="0">
              <a:buNone/>
              <a:defRPr sz="10236"/>
            </a:lvl4pPr>
            <a:lvl5pPr marL="9359981" indent="0">
              <a:buNone/>
              <a:defRPr sz="10236"/>
            </a:lvl5pPr>
            <a:lvl6pPr marL="11699977" indent="0">
              <a:buNone/>
              <a:defRPr sz="10236"/>
            </a:lvl6pPr>
            <a:lvl7pPr marL="14039972" indent="0">
              <a:buNone/>
              <a:defRPr sz="10236"/>
            </a:lvl7pPr>
            <a:lvl8pPr marL="16379967" indent="0">
              <a:buNone/>
              <a:defRPr sz="10236"/>
            </a:lvl8pPr>
            <a:lvl9pPr marL="18719963" indent="0">
              <a:buNone/>
              <a:defRPr sz="10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1" y="14039850"/>
            <a:ext cx="15094057" cy="26010559"/>
          </a:xfrm>
        </p:spPr>
        <p:txBody>
          <a:bodyPr/>
          <a:lstStyle>
            <a:lvl1pPr marL="0" indent="0">
              <a:buNone/>
              <a:defRPr sz="8189"/>
            </a:lvl1pPr>
            <a:lvl2pPr marL="2339995" indent="0">
              <a:buNone/>
              <a:defRPr sz="7165"/>
            </a:lvl2pPr>
            <a:lvl3pPr marL="4679991" indent="0">
              <a:buNone/>
              <a:defRPr sz="6142"/>
            </a:lvl3pPr>
            <a:lvl4pPr marL="7019986" indent="0">
              <a:buNone/>
              <a:defRPr sz="5118"/>
            </a:lvl4pPr>
            <a:lvl5pPr marL="9359981" indent="0">
              <a:buNone/>
              <a:defRPr sz="5118"/>
            </a:lvl5pPr>
            <a:lvl6pPr marL="11699977" indent="0">
              <a:buNone/>
              <a:defRPr sz="5118"/>
            </a:lvl6pPr>
            <a:lvl7pPr marL="14039972" indent="0">
              <a:buNone/>
              <a:defRPr sz="5118"/>
            </a:lvl7pPr>
            <a:lvl8pPr marL="16379967" indent="0">
              <a:buNone/>
              <a:defRPr sz="5118"/>
            </a:lvl8pPr>
            <a:lvl9pPr marL="18719963" indent="0">
              <a:buNone/>
              <a:defRPr sz="5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0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66" y="2491650"/>
            <a:ext cx="40364569" cy="9045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66" y="12458200"/>
            <a:ext cx="40364569" cy="2969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5" y="43376214"/>
            <a:ext cx="10529888" cy="249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35" y="43376214"/>
            <a:ext cx="15794831" cy="249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47" y="43376214"/>
            <a:ext cx="10529888" cy="249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0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679991" rtl="0" eaLnBrk="1" latinLnBrk="0" hangingPunct="1">
        <a:lnSpc>
          <a:spcPct val="90000"/>
        </a:lnSpc>
        <a:spcBef>
          <a:spcPct val="0"/>
        </a:spcBef>
        <a:buNone/>
        <a:defRPr sz="22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9998" indent="-1169998" algn="l" defTabSz="4679991" rtl="0" eaLnBrk="1" latinLnBrk="0" hangingPunct="1">
        <a:lnSpc>
          <a:spcPct val="90000"/>
        </a:lnSpc>
        <a:spcBef>
          <a:spcPts val="5118"/>
        </a:spcBef>
        <a:buFont typeface="Arial" panose="020B0604020202020204" pitchFamily="34" charset="0"/>
        <a:buChar char="•"/>
        <a:defRPr sz="14331" kern="1200">
          <a:solidFill>
            <a:schemeClr val="tx1"/>
          </a:solidFill>
          <a:latin typeface="+mn-lt"/>
          <a:ea typeface="+mn-ea"/>
          <a:cs typeface="+mn-cs"/>
        </a:defRPr>
      </a:lvl1pPr>
      <a:lvl2pPr marL="3509993" indent="-1169998" algn="l" defTabSz="4679991" rtl="0" eaLnBrk="1" latinLnBrk="0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12283" kern="1200">
          <a:solidFill>
            <a:schemeClr val="tx1"/>
          </a:solidFill>
          <a:latin typeface="+mn-lt"/>
          <a:ea typeface="+mn-ea"/>
          <a:cs typeface="+mn-cs"/>
        </a:defRPr>
      </a:lvl2pPr>
      <a:lvl3pPr marL="5849988" indent="-1169998" algn="l" defTabSz="4679991" rtl="0" eaLnBrk="1" latinLnBrk="0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10236" kern="1200">
          <a:solidFill>
            <a:schemeClr val="tx1"/>
          </a:solidFill>
          <a:latin typeface="+mn-lt"/>
          <a:ea typeface="+mn-ea"/>
          <a:cs typeface="+mn-cs"/>
        </a:defRPr>
      </a:lvl3pPr>
      <a:lvl4pPr marL="8189984" indent="-1169998" algn="l" defTabSz="4679991" rtl="0" eaLnBrk="1" latinLnBrk="0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9213" kern="1200">
          <a:solidFill>
            <a:schemeClr val="tx1"/>
          </a:solidFill>
          <a:latin typeface="+mn-lt"/>
          <a:ea typeface="+mn-ea"/>
          <a:cs typeface="+mn-cs"/>
        </a:defRPr>
      </a:lvl4pPr>
      <a:lvl5pPr marL="10529979" indent="-1169998" algn="l" defTabSz="4679991" rtl="0" eaLnBrk="1" latinLnBrk="0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9213" kern="1200">
          <a:solidFill>
            <a:schemeClr val="tx1"/>
          </a:solidFill>
          <a:latin typeface="+mn-lt"/>
          <a:ea typeface="+mn-ea"/>
          <a:cs typeface="+mn-cs"/>
        </a:defRPr>
      </a:lvl5pPr>
      <a:lvl6pPr marL="12869974" indent="-1169998" algn="l" defTabSz="4679991" rtl="0" eaLnBrk="1" latinLnBrk="0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9213" kern="1200">
          <a:solidFill>
            <a:schemeClr val="tx1"/>
          </a:solidFill>
          <a:latin typeface="+mn-lt"/>
          <a:ea typeface="+mn-ea"/>
          <a:cs typeface="+mn-cs"/>
        </a:defRPr>
      </a:lvl6pPr>
      <a:lvl7pPr marL="15209970" indent="-1169998" algn="l" defTabSz="4679991" rtl="0" eaLnBrk="1" latinLnBrk="0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9213" kern="1200">
          <a:solidFill>
            <a:schemeClr val="tx1"/>
          </a:solidFill>
          <a:latin typeface="+mn-lt"/>
          <a:ea typeface="+mn-ea"/>
          <a:cs typeface="+mn-cs"/>
        </a:defRPr>
      </a:lvl7pPr>
      <a:lvl8pPr marL="17549965" indent="-1169998" algn="l" defTabSz="4679991" rtl="0" eaLnBrk="1" latinLnBrk="0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9213" kern="1200">
          <a:solidFill>
            <a:schemeClr val="tx1"/>
          </a:solidFill>
          <a:latin typeface="+mn-lt"/>
          <a:ea typeface="+mn-ea"/>
          <a:cs typeface="+mn-cs"/>
        </a:defRPr>
      </a:lvl8pPr>
      <a:lvl9pPr marL="19889960" indent="-1169998" algn="l" defTabSz="4679991" rtl="0" eaLnBrk="1" latinLnBrk="0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92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9991" rtl="0" eaLnBrk="1" latinLnBrk="0" hangingPunct="1">
        <a:defRPr sz="9213" kern="1200">
          <a:solidFill>
            <a:schemeClr val="tx1"/>
          </a:solidFill>
          <a:latin typeface="+mn-lt"/>
          <a:ea typeface="+mn-ea"/>
          <a:cs typeface="+mn-cs"/>
        </a:defRPr>
      </a:lvl1pPr>
      <a:lvl2pPr marL="2339995" algn="l" defTabSz="4679991" rtl="0" eaLnBrk="1" latinLnBrk="0" hangingPunct="1">
        <a:defRPr sz="9213" kern="1200">
          <a:solidFill>
            <a:schemeClr val="tx1"/>
          </a:solidFill>
          <a:latin typeface="+mn-lt"/>
          <a:ea typeface="+mn-ea"/>
          <a:cs typeface="+mn-cs"/>
        </a:defRPr>
      </a:lvl2pPr>
      <a:lvl3pPr marL="4679991" algn="l" defTabSz="4679991" rtl="0" eaLnBrk="1" latinLnBrk="0" hangingPunct="1">
        <a:defRPr sz="9213" kern="1200">
          <a:solidFill>
            <a:schemeClr val="tx1"/>
          </a:solidFill>
          <a:latin typeface="+mn-lt"/>
          <a:ea typeface="+mn-ea"/>
          <a:cs typeface="+mn-cs"/>
        </a:defRPr>
      </a:lvl3pPr>
      <a:lvl4pPr marL="7019986" algn="l" defTabSz="4679991" rtl="0" eaLnBrk="1" latinLnBrk="0" hangingPunct="1">
        <a:defRPr sz="9213" kern="1200">
          <a:solidFill>
            <a:schemeClr val="tx1"/>
          </a:solidFill>
          <a:latin typeface="+mn-lt"/>
          <a:ea typeface="+mn-ea"/>
          <a:cs typeface="+mn-cs"/>
        </a:defRPr>
      </a:lvl4pPr>
      <a:lvl5pPr marL="9359981" algn="l" defTabSz="4679991" rtl="0" eaLnBrk="1" latinLnBrk="0" hangingPunct="1">
        <a:defRPr sz="9213" kern="1200">
          <a:solidFill>
            <a:schemeClr val="tx1"/>
          </a:solidFill>
          <a:latin typeface="+mn-lt"/>
          <a:ea typeface="+mn-ea"/>
          <a:cs typeface="+mn-cs"/>
        </a:defRPr>
      </a:lvl5pPr>
      <a:lvl6pPr marL="11699977" algn="l" defTabSz="4679991" rtl="0" eaLnBrk="1" latinLnBrk="0" hangingPunct="1">
        <a:defRPr sz="9213" kern="1200">
          <a:solidFill>
            <a:schemeClr val="tx1"/>
          </a:solidFill>
          <a:latin typeface="+mn-lt"/>
          <a:ea typeface="+mn-ea"/>
          <a:cs typeface="+mn-cs"/>
        </a:defRPr>
      </a:lvl6pPr>
      <a:lvl7pPr marL="14039972" algn="l" defTabSz="4679991" rtl="0" eaLnBrk="1" latinLnBrk="0" hangingPunct="1">
        <a:defRPr sz="9213" kern="1200">
          <a:solidFill>
            <a:schemeClr val="tx1"/>
          </a:solidFill>
          <a:latin typeface="+mn-lt"/>
          <a:ea typeface="+mn-ea"/>
          <a:cs typeface="+mn-cs"/>
        </a:defRPr>
      </a:lvl7pPr>
      <a:lvl8pPr marL="16379967" algn="l" defTabSz="4679991" rtl="0" eaLnBrk="1" latinLnBrk="0" hangingPunct="1">
        <a:defRPr sz="9213" kern="1200">
          <a:solidFill>
            <a:schemeClr val="tx1"/>
          </a:solidFill>
          <a:latin typeface="+mn-lt"/>
          <a:ea typeface="+mn-ea"/>
          <a:cs typeface="+mn-cs"/>
        </a:defRPr>
      </a:lvl8pPr>
      <a:lvl9pPr marL="18719963" algn="l" defTabSz="4679991" rtl="0" eaLnBrk="1" latinLnBrk="0" hangingPunct="1">
        <a:defRPr sz="92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F037A775-F54D-5271-F518-7939AB57B7D7}"/>
              </a:ext>
            </a:extLst>
          </p:cNvPr>
          <p:cNvGrpSpPr/>
          <p:nvPr/>
        </p:nvGrpSpPr>
        <p:grpSpPr>
          <a:xfrm>
            <a:off x="0" y="-497975"/>
            <a:ext cx="34267594" cy="44857857"/>
            <a:chOff x="513081" y="-391160"/>
            <a:chExt cx="36903920" cy="48308930"/>
          </a:xfrm>
        </p:grpSpPr>
        <p:pic>
          <p:nvPicPr>
            <p:cNvPr id="32" name="Picture 31" descr="A graph with a number of points&#10;&#10;Description automatically generated">
              <a:extLst>
                <a:ext uri="{FF2B5EF4-FFF2-40B4-BE49-F238E27FC236}">
                  <a16:creationId xmlns:a16="http://schemas.microsoft.com/office/drawing/2014/main" id="{A043A475-938F-59B8-1F32-57C2D2448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74218" y="39779748"/>
              <a:ext cx="16211872" cy="8105936"/>
            </a:xfrm>
            <a:prstGeom prst="rect">
              <a:avLst/>
            </a:prstGeom>
          </p:spPr>
        </p:pic>
        <p:pic>
          <p:nvPicPr>
            <p:cNvPr id="34" name="Picture 33" descr="A graph with orange and green lines&#10;&#10;Description automatically generated">
              <a:extLst>
                <a:ext uri="{FF2B5EF4-FFF2-40B4-BE49-F238E27FC236}">
                  <a16:creationId xmlns:a16="http://schemas.microsoft.com/office/drawing/2014/main" id="{3F4A2F30-6D6E-A642-4EA7-34D0F27F6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5470" y="39779748"/>
              <a:ext cx="16211872" cy="8105936"/>
            </a:xfrm>
            <a:prstGeom prst="rect">
              <a:avLst/>
            </a:prstGeom>
          </p:spPr>
        </p:pic>
        <p:pic>
          <p:nvPicPr>
            <p:cNvPr id="36" name="Picture 35" descr="A graph with green and orange bars&#10;&#10;Description automatically generated">
              <a:extLst>
                <a:ext uri="{FF2B5EF4-FFF2-40B4-BE49-F238E27FC236}">
                  <a16:creationId xmlns:a16="http://schemas.microsoft.com/office/drawing/2014/main" id="{1621FB37-768A-783C-1388-A8A886D89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23302" y="31573392"/>
              <a:ext cx="16211872" cy="8105936"/>
            </a:xfrm>
            <a:prstGeom prst="rect">
              <a:avLst/>
            </a:prstGeom>
          </p:spPr>
        </p:pic>
        <p:pic>
          <p:nvPicPr>
            <p:cNvPr id="38" name="Picture 37" descr="A graph with green and orange lines&#10;&#10;Description automatically generated">
              <a:extLst>
                <a:ext uri="{FF2B5EF4-FFF2-40B4-BE49-F238E27FC236}">
                  <a16:creationId xmlns:a16="http://schemas.microsoft.com/office/drawing/2014/main" id="{55445E4D-58DE-3B8C-A51A-0B82FC2A2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41365" y="31573392"/>
              <a:ext cx="16211872" cy="8105936"/>
            </a:xfrm>
            <a:prstGeom prst="rect">
              <a:avLst/>
            </a:prstGeom>
          </p:spPr>
        </p:pic>
        <p:pic>
          <p:nvPicPr>
            <p:cNvPr id="5" name="Picture 4" descr="A picture containing text, diagram, line, plot&#10;&#10;Description automatically generated">
              <a:extLst>
                <a:ext uri="{FF2B5EF4-FFF2-40B4-BE49-F238E27FC236}">
                  <a16:creationId xmlns:a16="http://schemas.microsoft.com/office/drawing/2014/main" id="{D5307EE8-18F2-4858-4A99-D08DB3911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09988" y="12748221"/>
              <a:ext cx="33462598" cy="1175481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F6D17D-EE6F-26CE-4CE4-126B5907638D}"/>
                </a:ext>
              </a:extLst>
            </p:cNvPr>
            <p:cNvSpPr txBox="1"/>
            <p:nvPr/>
          </p:nvSpPr>
          <p:spPr>
            <a:xfrm>
              <a:off x="562240" y="-391160"/>
              <a:ext cx="958457" cy="1946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143" b="1" dirty="0"/>
                <a:t>a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A1F978-E7FE-44DD-AEA0-D7325EF67A1C}"/>
                </a:ext>
              </a:extLst>
            </p:cNvPr>
            <p:cNvSpPr/>
            <p:nvPr/>
          </p:nvSpPr>
          <p:spPr>
            <a:xfrm>
              <a:off x="12942945" y="21655348"/>
              <a:ext cx="21876779" cy="19737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7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F673A0-95D9-B8C7-222A-2687211BAA55}"/>
                </a:ext>
              </a:extLst>
            </p:cNvPr>
            <p:cNvSpPr/>
            <p:nvPr/>
          </p:nvSpPr>
          <p:spPr>
            <a:xfrm>
              <a:off x="15540222" y="21354095"/>
              <a:ext cx="21876779" cy="19737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71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3DC399-2BFD-8413-D2FC-7A5FBBBBF421}"/>
                </a:ext>
              </a:extLst>
            </p:cNvPr>
            <p:cNvSpPr/>
            <p:nvPr/>
          </p:nvSpPr>
          <p:spPr>
            <a:xfrm>
              <a:off x="12610434" y="1378081"/>
              <a:ext cx="21876779" cy="19737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71" dirty="0"/>
            </a:p>
          </p:txBody>
        </p:sp>
        <p:pic>
          <p:nvPicPr>
            <p:cNvPr id="6" name="Picture 5" descr="A picture containing diagram, plot, text, line&#10;&#10;Description automatically generated">
              <a:extLst>
                <a:ext uri="{FF2B5EF4-FFF2-40B4-BE49-F238E27FC236}">
                  <a16:creationId xmlns:a16="http://schemas.microsoft.com/office/drawing/2014/main" id="{420B2FC3-F79A-5A08-6FD7-C7DBEA62A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09988" y="1547832"/>
              <a:ext cx="33462598" cy="1175481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00191E-FC42-CDDB-AF97-D432E0706246}"/>
                </a:ext>
              </a:extLst>
            </p:cNvPr>
            <p:cNvSpPr txBox="1"/>
            <p:nvPr/>
          </p:nvSpPr>
          <p:spPr>
            <a:xfrm>
              <a:off x="1796679" y="861002"/>
              <a:ext cx="1243301" cy="120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86" b="1" dirty="0"/>
                <a:t>(1)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30D0BA-0CE3-9D96-1F9F-19F29E8D932A}"/>
                </a:ext>
              </a:extLst>
            </p:cNvPr>
            <p:cNvSpPr txBox="1"/>
            <p:nvPr/>
          </p:nvSpPr>
          <p:spPr>
            <a:xfrm>
              <a:off x="1796679" y="11340074"/>
              <a:ext cx="1243301" cy="120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86" b="1" dirty="0"/>
                <a:t>(2)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ADFE3F-58B4-7D9B-2CE3-73BB7EF8643E}"/>
                </a:ext>
              </a:extLst>
            </p:cNvPr>
            <p:cNvSpPr txBox="1"/>
            <p:nvPr/>
          </p:nvSpPr>
          <p:spPr>
            <a:xfrm>
              <a:off x="562240" y="21757250"/>
              <a:ext cx="1024057" cy="1946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143" b="1" dirty="0"/>
                <a:t>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DE9ACD-FD37-82D2-CD30-4EC7F01B1610}"/>
                </a:ext>
              </a:extLst>
            </p:cNvPr>
            <p:cNvSpPr txBox="1"/>
            <p:nvPr/>
          </p:nvSpPr>
          <p:spPr>
            <a:xfrm>
              <a:off x="513081" y="31159652"/>
              <a:ext cx="842794" cy="1946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143" b="1" dirty="0"/>
                <a:t>c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DF84E2C-A80B-11B2-6535-C5AB1EAC1CF3}"/>
                </a:ext>
              </a:extLst>
            </p:cNvPr>
            <p:cNvGrpSpPr/>
            <p:nvPr/>
          </p:nvGrpSpPr>
          <p:grpSpPr>
            <a:xfrm>
              <a:off x="1762370" y="31754717"/>
              <a:ext cx="33417969" cy="7936704"/>
              <a:chOff x="1762368" y="32059517"/>
              <a:chExt cx="33417969" cy="1091629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9FE868D-AA13-176A-62D9-3C4112121F0F}"/>
                  </a:ext>
                </a:extLst>
              </p:cNvPr>
              <p:cNvSpPr/>
              <p:nvPr/>
            </p:nvSpPr>
            <p:spPr>
              <a:xfrm>
                <a:off x="1762368" y="32059517"/>
                <a:ext cx="1262199" cy="10916295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5572" b="1" dirty="0" err="1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Positive_MANE</a:t>
                </a:r>
                <a:endParaRPr lang="en-US" sz="5572" b="1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F34CC78-E5E8-4E66-F1C7-4FC7CB97BEC8}"/>
                  </a:ext>
                </a:extLst>
              </p:cNvPr>
              <p:cNvSpPr/>
              <p:nvPr/>
            </p:nvSpPr>
            <p:spPr>
              <a:xfrm>
                <a:off x="3024567" y="32059517"/>
                <a:ext cx="32155770" cy="10916295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71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9DAEBE9-60EB-69BC-88FE-731506FE650E}"/>
                </a:ext>
              </a:extLst>
            </p:cNvPr>
            <p:cNvGrpSpPr/>
            <p:nvPr/>
          </p:nvGrpSpPr>
          <p:grpSpPr>
            <a:xfrm>
              <a:off x="1760203" y="39970642"/>
              <a:ext cx="33417970" cy="7947128"/>
              <a:chOff x="5427890" y="2582090"/>
              <a:chExt cx="33417970" cy="800970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7E54666-A60C-F57A-38A0-DB046F7A0662}"/>
                  </a:ext>
                </a:extLst>
              </p:cNvPr>
              <p:cNvSpPr/>
              <p:nvPr/>
            </p:nvSpPr>
            <p:spPr>
              <a:xfrm>
                <a:off x="5427890" y="2582090"/>
                <a:ext cx="1262199" cy="800970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5572" b="1" dirty="0" err="1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Positive_ALT</a:t>
                </a:r>
                <a:endParaRPr lang="en-US" sz="5572" b="1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6901083-F6C3-9273-FD0A-31ACE902C42E}"/>
                  </a:ext>
                </a:extLst>
              </p:cNvPr>
              <p:cNvSpPr/>
              <p:nvPr/>
            </p:nvSpPr>
            <p:spPr>
              <a:xfrm>
                <a:off x="6690090" y="2582090"/>
                <a:ext cx="32155770" cy="800970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71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79F6CB-3A2B-45EA-6EA6-0B62EA09E5C6}"/>
                </a:ext>
              </a:extLst>
            </p:cNvPr>
            <p:cNvSpPr txBox="1"/>
            <p:nvPr/>
          </p:nvSpPr>
          <p:spPr>
            <a:xfrm>
              <a:off x="9714369" y="30403850"/>
              <a:ext cx="3040409" cy="120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86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Donor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15178A2-54F8-DCE4-9D29-8FA6C00C676D}"/>
                </a:ext>
              </a:extLst>
            </p:cNvPr>
            <p:cNvSpPr txBox="1"/>
            <p:nvPr/>
          </p:nvSpPr>
          <p:spPr>
            <a:xfrm>
              <a:off x="26199985" y="30499108"/>
              <a:ext cx="4229089" cy="120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86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Acceptor</a:t>
              </a:r>
            </a:p>
          </p:txBody>
        </p:sp>
        <p:pic>
          <p:nvPicPr>
            <p:cNvPr id="30" name="Picture 29" descr="A green line and orange line&#10;&#10;Description automatically generated">
              <a:extLst>
                <a:ext uri="{FF2B5EF4-FFF2-40B4-BE49-F238E27FC236}">
                  <a16:creationId xmlns:a16="http://schemas.microsoft.com/office/drawing/2014/main" id="{FEE64B79-13B9-D82A-7E9F-253779A79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06727" y="22937247"/>
              <a:ext cx="35043084" cy="73006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2429</TotalTime>
  <Words>18</Words>
  <Application>Microsoft Macintosh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 UI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99</cp:revision>
  <dcterms:created xsi:type="dcterms:W3CDTF">2023-05-02T11:57:45Z</dcterms:created>
  <dcterms:modified xsi:type="dcterms:W3CDTF">2023-07-05T17:47:31Z</dcterms:modified>
</cp:coreProperties>
</file>