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4"/>
    <p:restoredTop sz="94511"/>
  </p:normalViewPr>
  <p:slideViewPr>
    <p:cSldViewPr snapToGrid="0">
      <p:cViewPr>
        <p:scale>
          <a:sx n="37" d="100"/>
          <a:sy n="37" d="100"/>
        </p:scale>
        <p:origin x="72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7CC73987-9EDC-4454-A5C6-E84E31E9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9550" y="1396804"/>
            <a:ext cx="20600402" cy="8011267"/>
          </a:xfrm>
          <a:prstGeom prst="rect">
            <a:avLst/>
          </a:prstGeom>
        </p:spPr>
      </p:pic>
      <p:pic>
        <p:nvPicPr>
          <p:cNvPr id="9" name="Picture 8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981A1D89-08E4-6649-8F5B-3A31C5568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3731" y="9134542"/>
            <a:ext cx="20600402" cy="8011267"/>
          </a:xfrm>
          <a:prstGeom prst="rect">
            <a:avLst/>
          </a:prstGeom>
        </p:spPr>
      </p:pic>
      <p:pic>
        <p:nvPicPr>
          <p:cNvPr id="11" name="Picture 10" descr="A picture containing line, plot, screenshot, text&#10;&#10;Description automatically generated">
            <a:extLst>
              <a:ext uri="{FF2B5EF4-FFF2-40B4-BE49-F238E27FC236}">
                <a16:creationId xmlns:a16="http://schemas.microsoft.com/office/drawing/2014/main" id="{A19491D6-0AA3-9A86-77E1-3CBD6741E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3731" y="16951995"/>
            <a:ext cx="20600402" cy="8011267"/>
          </a:xfrm>
          <a:prstGeom prst="rect">
            <a:avLst/>
          </a:prstGeom>
        </p:spPr>
      </p:pic>
      <p:pic>
        <p:nvPicPr>
          <p:cNvPr id="3" name="Picture 2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69F501FD-576A-5484-C94D-086C2C468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3230" y="25605711"/>
            <a:ext cx="23825361" cy="10589049"/>
          </a:xfrm>
          <a:prstGeom prst="rect">
            <a:avLst/>
          </a:prstGeom>
        </p:spPr>
      </p:pic>
      <p:pic>
        <p:nvPicPr>
          <p:cNvPr id="5" name="Picture 4" descr="A picture containing text, line, plot, number&#10;&#10;Description automatically generated">
            <a:extLst>
              <a:ext uri="{FF2B5EF4-FFF2-40B4-BE49-F238E27FC236}">
                <a16:creationId xmlns:a16="http://schemas.microsoft.com/office/drawing/2014/main" id="{82A1A21E-747B-2B82-FA02-45277B6F4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613" y="25605711"/>
            <a:ext cx="23825361" cy="10589049"/>
          </a:xfrm>
          <a:prstGeom prst="rect">
            <a:avLst/>
          </a:prstGeom>
        </p:spPr>
      </p:pic>
      <p:pic>
        <p:nvPicPr>
          <p:cNvPr id="12" name="Picture 11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6A8B385F-F6D1-A141-08FC-2C1995B88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4629" y="12952018"/>
            <a:ext cx="11816347" cy="11592694"/>
          </a:xfrm>
          <a:prstGeom prst="rect">
            <a:avLst/>
          </a:prstGeom>
        </p:spPr>
      </p:pic>
      <p:pic>
        <p:nvPicPr>
          <p:cNvPr id="25" name="Picture 2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8A1B713B-CB1C-4B38-1D36-2DE69DA13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3990" y="12874596"/>
            <a:ext cx="11816347" cy="11592694"/>
          </a:xfrm>
          <a:prstGeom prst="rect">
            <a:avLst/>
          </a:prstGeom>
        </p:spPr>
      </p:pic>
      <p:pic>
        <p:nvPicPr>
          <p:cNvPr id="19" name="Picture 18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9934D5B7-3A30-61CF-0067-520620EE8B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66437" y="766268"/>
            <a:ext cx="11816347" cy="11592694"/>
          </a:xfrm>
          <a:prstGeom prst="rect">
            <a:avLst/>
          </a:prstGeom>
        </p:spPr>
      </p:pic>
      <p:pic>
        <p:nvPicPr>
          <p:cNvPr id="27" name="Picture 2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59D419F8-3B35-422B-D160-F8F0CB3D39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9197" y="799872"/>
            <a:ext cx="11816347" cy="11592694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39116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8483781" y="4386015"/>
            <a:ext cx="2858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485112" y="12464393"/>
            <a:ext cx="4855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333E4-A36A-F2A7-9463-8073D25984C0}"/>
              </a:ext>
            </a:extLst>
          </p:cNvPr>
          <p:cNvSpPr txBox="1"/>
          <p:nvPr/>
        </p:nvSpPr>
        <p:spPr>
          <a:xfrm rot="16200000">
            <a:off x="26848045" y="20388119"/>
            <a:ext cx="612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  <p:pic>
        <p:nvPicPr>
          <p:cNvPr id="15" name="Picture 1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0DC131E-FC79-D5D8-E240-C9508E661D9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466" t="13746" r="1805" b="76626"/>
          <a:stretch/>
        </p:blipFill>
        <p:spPr>
          <a:xfrm>
            <a:off x="31161318" y="330316"/>
            <a:ext cx="19072064" cy="9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4996</TotalTime>
  <Words>26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77</cp:revision>
  <dcterms:created xsi:type="dcterms:W3CDTF">2023-05-02T11:57:45Z</dcterms:created>
  <dcterms:modified xsi:type="dcterms:W3CDTF">2023-05-18T20:20:45Z</dcterms:modified>
</cp:coreProperties>
</file>