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558"/>
  </p:normalViewPr>
  <p:slideViewPr>
    <p:cSldViewPr snapToGrid="0">
      <p:cViewPr>
        <p:scale>
          <a:sx n="23" d="100"/>
          <a:sy n="23" d="100"/>
        </p:scale>
        <p:origin x="20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4F806C8-4656-55FE-4958-8D06CBDF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9" y="10301011"/>
            <a:ext cx="32932796" cy="1167238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01131FF8-44F3-4761-46FA-28E26C02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9" y="1"/>
            <a:ext cx="32932796" cy="11672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296475" y="19999655"/>
            <a:ext cx="20672725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752ECA0-7087-19F7-CA36-5DBED8FCB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44" y="21583933"/>
            <a:ext cx="32932796" cy="8233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18127-963B-D939-0BAC-23F3D3D23DC8}"/>
              </a:ext>
            </a:extLst>
          </p:cNvPr>
          <p:cNvSpPr txBox="1"/>
          <p:nvPr/>
        </p:nvSpPr>
        <p:spPr>
          <a:xfrm>
            <a:off x="562238" y="20739129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66</cp:revision>
  <dcterms:created xsi:type="dcterms:W3CDTF">2023-05-02T11:57:45Z</dcterms:created>
  <dcterms:modified xsi:type="dcterms:W3CDTF">2023-05-03T16:35:28Z</dcterms:modified>
</cp:coreProperties>
</file>