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558"/>
  </p:normalViewPr>
  <p:slideViewPr>
    <p:cSldViewPr snapToGrid="0">
      <p:cViewPr>
        <p:scale>
          <a:sx n="27" d="100"/>
          <a:sy n="27" d="100"/>
        </p:scale>
        <p:origin x="182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5307EE8-18F2-4858-4A99-D08DB391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88" y="12748221"/>
            <a:ext cx="33462598" cy="1175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942943" y="21655348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5540220" y="21354095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diagram, plot, text, line&#10;&#10;Description automatically generated">
            <a:extLst>
              <a:ext uri="{FF2B5EF4-FFF2-40B4-BE49-F238E27FC236}">
                <a16:creationId xmlns:a16="http://schemas.microsoft.com/office/drawing/2014/main" id="{420B2FC3-F79A-5A08-6FD7-C7DBEA62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988" y="1547832"/>
            <a:ext cx="33462598" cy="1175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0191E-FC42-CDDB-AF97-D432E0706246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0D0BA-0CE3-9D96-1F9F-19F29E8D932A}"/>
              </a:ext>
            </a:extLst>
          </p:cNvPr>
          <p:cNvSpPr txBox="1"/>
          <p:nvPr/>
        </p:nvSpPr>
        <p:spPr>
          <a:xfrm>
            <a:off x="1796679" y="1134007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19" name="Picture 18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6129BEBF-3A02-A6A7-20EC-D190A92ED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114" y="22773414"/>
            <a:ext cx="35308348" cy="88270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ADFE3F-58B4-7D9B-2CE3-73BB7EF8643E}"/>
              </a:ext>
            </a:extLst>
          </p:cNvPr>
          <p:cNvSpPr txBox="1"/>
          <p:nvPr/>
        </p:nvSpPr>
        <p:spPr>
          <a:xfrm>
            <a:off x="562238" y="217572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2334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91</cp:revision>
  <dcterms:created xsi:type="dcterms:W3CDTF">2023-05-02T11:57:45Z</dcterms:created>
  <dcterms:modified xsi:type="dcterms:W3CDTF">2023-06-29T21:23:43Z</dcterms:modified>
</cp:coreProperties>
</file>