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9"/>
    <p:restoredTop sz="94565"/>
  </p:normalViewPr>
  <p:slideViewPr>
    <p:cSldViewPr snapToGrid="0">
      <p:cViewPr varScale="1">
        <p:scale>
          <a:sx n="29" d="100"/>
          <a:sy n="29" d="100"/>
        </p:scale>
        <p:origin x="15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line, plot, number&#10;&#10;Description automatically generated">
            <a:extLst>
              <a:ext uri="{FF2B5EF4-FFF2-40B4-BE49-F238E27FC236}">
                <a16:creationId xmlns:a16="http://schemas.microsoft.com/office/drawing/2014/main" id="{343B91A2-C478-1B79-EE37-113C8540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14" y="25571659"/>
            <a:ext cx="23825361" cy="10589049"/>
          </a:xfrm>
          <a:prstGeom prst="rect">
            <a:avLst/>
          </a:prstGeom>
        </p:spPr>
      </p:pic>
      <p:pic>
        <p:nvPicPr>
          <p:cNvPr id="6" name="Picture 5" descr="A picture containing plot, diagram, text, line&#10;&#10;Description automatically generated">
            <a:extLst>
              <a:ext uri="{FF2B5EF4-FFF2-40B4-BE49-F238E27FC236}">
                <a16:creationId xmlns:a16="http://schemas.microsoft.com/office/drawing/2014/main" id="{58839F6A-B0B1-4468-4ABF-C8107BA42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587" y="25547483"/>
            <a:ext cx="23825361" cy="10589049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DE71F2F-42AA-2559-ED6C-9C4B05FE2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2692" y="1395420"/>
            <a:ext cx="20600401" cy="801126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91915A9-1AC6-C11E-D1BC-86AF28BF8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2693" y="16890317"/>
            <a:ext cx="20600401" cy="801126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39A79AF-22BD-44DE-12C1-3319BA587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2694" y="9058320"/>
            <a:ext cx="20600401" cy="8011267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39116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12700-97E1-7758-ACE7-354FCE4BDD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740" t="8885" b="85397"/>
          <a:stretch/>
        </p:blipFill>
        <p:spPr>
          <a:xfrm>
            <a:off x="31603488" y="321363"/>
            <a:ext cx="18796460" cy="73353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D3865B9-0659-F407-C995-152DE62D8E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99328" y="12904978"/>
            <a:ext cx="11816346" cy="1159269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811E895-1599-E062-8DD8-0EFB7F0D12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62215" y="810490"/>
            <a:ext cx="11816346" cy="11592693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A2969FD-AA0B-48C7-5FCC-B51F5F7FD6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5142" y="12874508"/>
            <a:ext cx="11816346" cy="1159269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8D85A04-2A38-CAEB-8976-097297541A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5143" y="810491"/>
            <a:ext cx="11816346" cy="115926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8215279" y="4293683"/>
            <a:ext cx="3395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017036" y="12372061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333E4-A36A-F2A7-9463-8073D25984C0}"/>
              </a:ext>
            </a:extLst>
          </p:cNvPr>
          <p:cNvSpPr txBox="1"/>
          <p:nvPr/>
        </p:nvSpPr>
        <p:spPr>
          <a:xfrm rot="16200000">
            <a:off x="26252562" y="20295787"/>
            <a:ext cx="7320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1965</TotalTime>
  <Words>26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72</cp:revision>
  <dcterms:created xsi:type="dcterms:W3CDTF">2023-05-02T11:57:45Z</dcterms:created>
  <dcterms:modified xsi:type="dcterms:W3CDTF">2023-05-05T19:55:45Z</dcterms:modified>
</cp:coreProperties>
</file>