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558"/>
  </p:normalViewPr>
  <p:slideViewPr>
    <p:cSldViewPr snapToGrid="0">
      <p:cViewPr>
        <p:scale>
          <a:sx n="30" d="100"/>
          <a:sy n="30" d="100"/>
        </p:scale>
        <p:origin x="192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4F806C8-4656-55FE-4958-8D06CBDF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6" y="10880195"/>
            <a:ext cx="32932796" cy="1167238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01131FF8-44F3-4761-46FA-28E26C02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036" y="579185"/>
            <a:ext cx="32932796" cy="11672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171174" y="20335524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C68F2-43AB-E482-0CD3-B081D929F28E}"/>
              </a:ext>
            </a:extLst>
          </p:cNvPr>
          <p:cNvSpPr txBox="1"/>
          <p:nvPr/>
        </p:nvSpPr>
        <p:spPr>
          <a:xfrm>
            <a:off x="562238" y="21070434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0B946-7989-0C46-47BC-FB4658E8CA40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44DE9-373E-92FB-9886-5D9EA37EB022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3499410" y="11628942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5BD559B-D108-D7F0-7A86-EED5E46A8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727" y="21915236"/>
            <a:ext cx="33911932" cy="84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1643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75</cp:revision>
  <dcterms:created xsi:type="dcterms:W3CDTF">2023-05-02T11:57:45Z</dcterms:created>
  <dcterms:modified xsi:type="dcterms:W3CDTF">2023-05-05T01:26:26Z</dcterms:modified>
</cp:coreProperties>
</file>