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3"/>
    <p:restoredTop sz="94536"/>
  </p:normalViewPr>
  <p:slideViewPr>
    <p:cSldViewPr snapToGrid="0">
      <p:cViewPr varScale="1">
        <p:scale>
          <a:sx n="29" d="100"/>
          <a:sy n="29" d="100"/>
        </p:scale>
        <p:origin x="26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891626"/>
            <a:ext cx="36720542" cy="1253324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8908198"/>
            <a:ext cx="32400479" cy="869160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916653"/>
            <a:ext cx="931513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916653"/>
            <a:ext cx="2740540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974945"/>
            <a:ext cx="37260550" cy="14974888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4091502"/>
            <a:ext cx="37260550" cy="7874940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16661"/>
            <a:ext cx="3726055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8824938"/>
            <a:ext cx="18275892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3149904"/>
            <a:ext cx="1827589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8824938"/>
            <a:ext cx="18365898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3149904"/>
            <a:ext cx="1836589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5183304"/>
            <a:ext cx="21870323" cy="25583147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5183304"/>
            <a:ext cx="21870323" cy="2558314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916661"/>
            <a:ext cx="3726055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9583264"/>
            <a:ext cx="3726055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3366432"/>
            <a:ext cx="14580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BEDDC34-9C01-963F-A8F9-E052A49A2BB8}"/>
              </a:ext>
            </a:extLst>
          </p:cNvPr>
          <p:cNvSpPr txBox="1"/>
          <p:nvPr/>
        </p:nvSpPr>
        <p:spPr>
          <a:xfrm>
            <a:off x="1052601" y="14921079"/>
            <a:ext cx="699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8695B-C0AD-2C92-4DF7-ECD8283AA6DD}"/>
              </a:ext>
            </a:extLst>
          </p:cNvPr>
          <p:cNvSpPr txBox="1"/>
          <p:nvPr/>
        </p:nvSpPr>
        <p:spPr>
          <a:xfrm>
            <a:off x="21813674" y="14921079"/>
            <a:ext cx="845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d</a:t>
            </a:r>
          </a:p>
        </p:txBody>
      </p:sp>
      <p:pic>
        <p:nvPicPr>
          <p:cNvPr id="10" name="Picture 9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AA91F481-D408-36EB-32AE-47C518B1C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48" y="17195172"/>
            <a:ext cx="20803956" cy="12482374"/>
          </a:xfrm>
          <a:prstGeom prst="rect">
            <a:avLst/>
          </a:prstGeom>
        </p:spPr>
      </p:pic>
      <p:pic>
        <p:nvPicPr>
          <p:cNvPr id="12" name="Picture 11" descr="A picture containing screenshot, text, line, plot&#10;&#10;Description automatically generated">
            <a:extLst>
              <a:ext uri="{FF2B5EF4-FFF2-40B4-BE49-F238E27FC236}">
                <a16:creationId xmlns:a16="http://schemas.microsoft.com/office/drawing/2014/main" id="{6CBC0197-51C1-6648-26D7-BF52C4188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284" y="17195172"/>
            <a:ext cx="20803956" cy="124823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C7FA604-C140-15D5-6133-F229FFD2D3C2}"/>
              </a:ext>
            </a:extLst>
          </p:cNvPr>
          <p:cNvSpPr txBox="1"/>
          <p:nvPr/>
        </p:nvSpPr>
        <p:spPr>
          <a:xfrm>
            <a:off x="1052601" y="16265964"/>
            <a:ext cx="9252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49DC1-2326-4C2D-D2F0-B51750BD9ABC}"/>
              </a:ext>
            </a:extLst>
          </p:cNvPr>
          <p:cNvSpPr txBox="1"/>
          <p:nvPr/>
        </p:nvSpPr>
        <p:spPr>
          <a:xfrm>
            <a:off x="21956218" y="16265964"/>
            <a:ext cx="1133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d</a:t>
            </a:r>
          </a:p>
        </p:txBody>
      </p:sp>
      <p:pic>
        <p:nvPicPr>
          <p:cNvPr id="3" name="Picture 2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5B0C888-577D-A892-22B2-3ADCACE97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956" y="722860"/>
            <a:ext cx="21066740" cy="15800055"/>
          </a:xfrm>
          <a:prstGeom prst="rect">
            <a:avLst/>
          </a:prstGeom>
        </p:spPr>
      </p:pic>
      <p:pic>
        <p:nvPicPr>
          <p:cNvPr id="5" name="Picture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BFAC5698-361F-1FC1-6925-13F10A137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3912" y="722860"/>
            <a:ext cx="21066740" cy="15800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1A4C5F-9BFA-072E-0F66-6B53F969E83A}"/>
              </a:ext>
            </a:extLst>
          </p:cNvPr>
          <p:cNvSpPr txBox="1"/>
          <p:nvPr/>
        </p:nvSpPr>
        <p:spPr>
          <a:xfrm>
            <a:off x="1052601" y="0"/>
            <a:ext cx="10583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31D1A-738B-7FDC-C4BE-76539143ED19}"/>
              </a:ext>
            </a:extLst>
          </p:cNvPr>
          <p:cNvSpPr txBox="1"/>
          <p:nvPr/>
        </p:nvSpPr>
        <p:spPr>
          <a:xfrm>
            <a:off x="22233521" y="0"/>
            <a:ext cx="1133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599</TotalTime>
  <Words>7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57</cp:revision>
  <dcterms:created xsi:type="dcterms:W3CDTF">2023-05-02T11:57:45Z</dcterms:created>
  <dcterms:modified xsi:type="dcterms:W3CDTF">2023-05-17T18:13:37Z</dcterms:modified>
</cp:coreProperties>
</file>