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7"/>
    <p:restoredTop sz="94536"/>
  </p:normalViewPr>
  <p:slideViewPr>
    <p:cSldViewPr snapToGrid="0">
      <p:cViewPr>
        <p:scale>
          <a:sx n="38" d="100"/>
          <a:sy n="38" d="100"/>
        </p:scale>
        <p:origin x="1104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951F453E-80FF-FE1A-926F-BCF5864E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298" y="12938020"/>
            <a:ext cx="11816346" cy="11592693"/>
          </a:xfrm>
          <a:prstGeom prst="rect">
            <a:avLst/>
          </a:prstGeom>
        </p:spPr>
      </p:pic>
      <p:pic>
        <p:nvPicPr>
          <p:cNvPr id="31" name="Picture 30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3E8C9C31-9C75-E787-72FB-7108FEE1C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1876" y="817948"/>
            <a:ext cx="11816346" cy="11592693"/>
          </a:xfrm>
          <a:prstGeom prst="rect">
            <a:avLst/>
          </a:prstGeom>
        </p:spPr>
      </p:pic>
      <p:pic>
        <p:nvPicPr>
          <p:cNvPr id="33" name="Picture 32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2EEB614D-B47F-3C57-160F-79247240A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379" y="12938020"/>
            <a:ext cx="11816346" cy="11592693"/>
          </a:xfrm>
          <a:prstGeom prst="rect">
            <a:avLst/>
          </a:prstGeom>
        </p:spPr>
      </p:pic>
      <p:pic>
        <p:nvPicPr>
          <p:cNvPr id="35" name="Picture 3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38D145C9-7E24-610A-A968-A06769935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314" y="821967"/>
            <a:ext cx="11816346" cy="11592693"/>
          </a:xfrm>
          <a:prstGeom prst="rect">
            <a:avLst/>
          </a:prstGeom>
        </p:spPr>
      </p:pic>
      <p:pic>
        <p:nvPicPr>
          <p:cNvPr id="8" name="Picture 7" descr="A picture containing screenshot, line, text, plot&#10;&#10;Description automatically generated">
            <a:extLst>
              <a:ext uri="{FF2B5EF4-FFF2-40B4-BE49-F238E27FC236}">
                <a16:creationId xmlns:a16="http://schemas.microsoft.com/office/drawing/2014/main" id="{7AF200D4-98BA-F6AB-0E1C-82C8F6A3D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51236" y="1510556"/>
            <a:ext cx="20150281" cy="7836220"/>
          </a:xfrm>
          <a:prstGeom prst="rect">
            <a:avLst/>
          </a:prstGeom>
        </p:spPr>
      </p:pic>
      <p:pic>
        <p:nvPicPr>
          <p:cNvPr id="12" name="Picture 11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C863EEC9-44A4-4BCB-C5F1-8AF346AFC3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49669" y="9438754"/>
            <a:ext cx="20150281" cy="7836220"/>
          </a:xfrm>
          <a:prstGeom prst="rect">
            <a:avLst/>
          </a:prstGeom>
        </p:spPr>
      </p:pic>
      <p:pic>
        <p:nvPicPr>
          <p:cNvPr id="16" name="Picture 15" descr="A picture containing line, plot, screenshot, text&#10;&#10;Description automatically generated">
            <a:extLst>
              <a:ext uri="{FF2B5EF4-FFF2-40B4-BE49-F238E27FC236}">
                <a16:creationId xmlns:a16="http://schemas.microsoft.com/office/drawing/2014/main" id="{EF613F78-09CE-C227-F385-6E45C79128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49669" y="17366953"/>
            <a:ext cx="20150281" cy="7836220"/>
          </a:xfrm>
          <a:prstGeom prst="rect">
            <a:avLst/>
          </a:prstGeom>
        </p:spPr>
      </p:pic>
      <p:pic>
        <p:nvPicPr>
          <p:cNvPr id="3" name="Picture 2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4EE25085-A701-A10E-941B-C75C61B889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17732" y="25593202"/>
            <a:ext cx="23825362" cy="10589049"/>
          </a:xfrm>
          <a:prstGeom prst="rect">
            <a:avLst/>
          </a:prstGeom>
        </p:spPr>
      </p:pic>
      <p:pic>
        <p:nvPicPr>
          <p:cNvPr id="5" name="Picture 4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1B52C7B9-0277-2D19-9B02-B90246C056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1586" y="25617378"/>
            <a:ext cx="23825362" cy="10589049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A11A4635-C05F-135B-ADD6-9C2D296C2FD1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E0C40D-425A-FEEF-A700-9B8BD2F60D50}"/>
              </a:ext>
            </a:extLst>
          </p:cNvPr>
          <p:cNvSpPr txBox="1"/>
          <p:nvPr/>
        </p:nvSpPr>
        <p:spPr>
          <a:xfrm>
            <a:off x="28789337" y="-4143269"/>
            <a:ext cx="2965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D1587E-18AE-9980-C516-9BAAB086AB56}"/>
              </a:ext>
            </a:extLst>
          </p:cNvPr>
          <p:cNvSpPr txBox="1"/>
          <p:nvPr/>
        </p:nvSpPr>
        <p:spPr>
          <a:xfrm>
            <a:off x="562237" y="24623707"/>
            <a:ext cx="998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11BC77-965E-8C8E-4D56-16A7BEF7DC6B}"/>
              </a:ext>
            </a:extLst>
          </p:cNvPr>
          <p:cNvSpPr/>
          <p:nvPr/>
        </p:nvSpPr>
        <p:spPr>
          <a:xfrm>
            <a:off x="1674221" y="522170"/>
            <a:ext cx="26123077" cy="238964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9E00D7-C7EF-5F4E-40DD-5DE4E023362B}"/>
              </a:ext>
            </a:extLst>
          </p:cNvPr>
          <p:cNvSpPr/>
          <p:nvPr/>
        </p:nvSpPr>
        <p:spPr>
          <a:xfrm>
            <a:off x="1694518" y="522170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636F9-6601-E245-254B-7397C3AD7EC1}"/>
              </a:ext>
            </a:extLst>
          </p:cNvPr>
          <p:cNvSpPr/>
          <p:nvPr/>
        </p:nvSpPr>
        <p:spPr>
          <a:xfrm>
            <a:off x="1694516" y="522170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FC9220-4B1E-49D3-A1B2-28CD7A8BDD65}"/>
              </a:ext>
            </a:extLst>
          </p:cNvPr>
          <p:cNvSpPr/>
          <p:nvPr/>
        </p:nvSpPr>
        <p:spPr>
          <a:xfrm>
            <a:off x="1679310" y="12587318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22A07E-0037-5BB6-6882-E0661D1B1E27}"/>
              </a:ext>
            </a:extLst>
          </p:cNvPr>
          <p:cNvSpPr/>
          <p:nvPr/>
        </p:nvSpPr>
        <p:spPr>
          <a:xfrm>
            <a:off x="1698766" y="12611494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AA63A5-7147-10E6-2857-9BF113CAE818}"/>
              </a:ext>
            </a:extLst>
          </p:cNvPr>
          <p:cNvSpPr/>
          <p:nvPr/>
        </p:nvSpPr>
        <p:spPr>
          <a:xfrm>
            <a:off x="29433788" y="2336832"/>
            <a:ext cx="1088130" cy="2228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DC4E14-77E3-B96D-55E4-4243A55C5DC6}"/>
              </a:ext>
            </a:extLst>
          </p:cNvPr>
          <p:cNvSpPr txBox="1"/>
          <p:nvPr/>
        </p:nvSpPr>
        <p:spPr>
          <a:xfrm rot="16200000">
            <a:off x="28372945" y="4386015"/>
            <a:ext cx="2858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60C94-6AA4-AABC-4F3B-3FE05601A47D}"/>
              </a:ext>
            </a:extLst>
          </p:cNvPr>
          <p:cNvSpPr txBox="1"/>
          <p:nvPr/>
        </p:nvSpPr>
        <p:spPr>
          <a:xfrm rot="16200000">
            <a:off x="27374276" y="12464393"/>
            <a:ext cx="4855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3333E4-A36A-F2A7-9463-8073D25984C0}"/>
              </a:ext>
            </a:extLst>
          </p:cNvPr>
          <p:cNvSpPr txBox="1"/>
          <p:nvPr/>
        </p:nvSpPr>
        <p:spPr>
          <a:xfrm rot="16200000">
            <a:off x="26737209" y="20388119"/>
            <a:ext cx="6129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SpliceAI-10k-Ns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45A3A-59A1-F0E7-9EA1-2DA18D2FCDE2}"/>
              </a:ext>
            </a:extLst>
          </p:cNvPr>
          <p:cNvSpPr txBox="1"/>
          <p:nvPr/>
        </p:nvSpPr>
        <p:spPr>
          <a:xfrm>
            <a:off x="25607519" y="24623707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F90CF2-AFD5-BDB8-6883-061DEE7C91BD}"/>
              </a:ext>
            </a:extLst>
          </p:cNvPr>
          <p:cNvSpPr txBox="1"/>
          <p:nvPr/>
        </p:nvSpPr>
        <p:spPr>
          <a:xfrm>
            <a:off x="3457354" y="43906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1B7E18-C163-9922-1AF9-071A4C82EC61}"/>
              </a:ext>
            </a:extLst>
          </p:cNvPr>
          <p:cNvSpPr txBox="1"/>
          <p:nvPr/>
        </p:nvSpPr>
        <p:spPr>
          <a:xfrm>
            <a:off x="15649239" y="435648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C0A85E-4A67-46D2-0DEE-4C72585638A9}"/>
              </a:ext>
            </a:extLst>
          </p:cNvPr>
          <p:cNvSpPr txBox="1"/>
          <p:nvPr/>
        </p:nvSpPr>
        <p:spPr>
          <a:xfrm>
            <a:off x="3478159" y="12513374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FB5A4B-A6F0-5EB1-3806-A87C8D8B708B}"/>
              </a:ext>
            </a:extLst>
          </p:cNvPr>
          <p:cNvSpPr txBox="1"/>
          <p:nvPr/>
        </p:nvSpPr>
        <p:spPr>
          <a:xfrm>
            <a:off x="15670044" y="1250995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(4)</a:t>
            </a:r>
          </a:p>
        </p:txBody>
      </p:sp>
      <p:pic>
        <p:nvPicPr>
          <p:cNvPr id="15" name="Picture 14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A0DC131E-FC79-D5D8-E240-C9508E661D9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466" t="13746" r="1805" b="76626"/>
          <a:stretch/>
        </p:blipFill>
        <p:spPr>
          <a:xfrm>
            <a:off x="31161318" y="330316"/>
            <a:ext cx="19072064" cy="9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5040</TotalTime>
  <Words>26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84</cp:revision>
  <dcterms:created xsi:type="dcterms:W3CDTF">2023-05-02T11:57:45Z</dcterms:created>
  <dcterms:modified xsi:type="dcterms:W3CDTF">2023-05-24T03:05:24Z</dcterms:modified>
</cp:coreProperties>
</file>