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43200638" cy="359997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32"/>
    <p:restoredTop sz="94536"/>
  </p:normalViewPr>
  <p:slideViewPr>
    <p:cSldViewPr snapToGrid="0">
      <p:cViewPr>
        <p:scale>
          <a:sx n="10" d="100"/>
          <a:sy n="10" d="100"/>
        </p:scale>
        <p:origin x="4544" y="2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D72DE5-B6EE-E147-A976-7400C289695F}" type="datetimeFigureOut">
              <a:rPr lang="en-US" smtClean="0"/>
              <a:t>5/17/23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77975" y="1143000"/>
            <a:ext cx="37020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F117BC-AFF7-1F40-A198-4736DB871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443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1pPr>
    <a:lvl2pPr marL="1727987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2pPr>
    <a:lvl3pPr marL="3455975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3pPr>
    <a:lvl4pPr marL="5183962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4pPr>
    <a:lvl5pPr marL="6911950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5pPr>
    <a:lvl6pPr marL="8639937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6pPr>
    <a:lvl7pPr marL="10367924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7pPr>
    <a:lvl8pPr marL="12095912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8pPr>
    <a:lvl9pPr marL="13823899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77975" y="1143000"/>
            <a:ext cx="37020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F117BC-AFF7-1F40-A198-4736DB871B4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626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40048" y="5891626"/>
            <a:ext cx="36720542" cy="12533242"/>
          </a:xfrm>
        </p:spPr>
        <p:txBody>
          <a:bodyPr anchor="b"/>
          <a:lstStyle>
            <a:lvl1pPr algn="ctr">
              <a:defRPr sz="283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80" y="18908198"/>
            <a:ext cx="32400479" cy="8691601"/>
          </a:xfrm>
        </p:spPr>
        <p:txBody>
          <a:bodyPr/>
          <a:lstStyle>
            <a:lvl1pPr marL="0" indent="0" algn="ctr">
              <a:buNone/>
              <a:defRPr sz="11339"/>
            </a:lvl1pPr>
            <a:lvl2pPr marL="2160041" indent="0" algn="ctr">
              <a:buNone/>
              <a:defRPr sz="9449"/>
            </a:lvl2pPr>
            <a:lvl3pPr marL="4320083" indent="0" algn="ctr">
              <a:buNone/>
              <a:defRPr sz="8504"/>
            </a:lvl3pPr>
            <a:lvl4pPr marL="6480124" indent="0" algn="ctr">
              <a:buNone/>
              <a:defRPr sz="7559"/>
            </a:lvl4pPr>
            <a:lvl5pPr marL="8640166" indent="0" algn="ctr">
              <a:buNone/>
              <a:defRPr sz="7559"/>
            </a:lvl5pPr>
            <a:lvl6pPr marL="10800207" indent="0" algn="ctr">
              <a:buNone/>
              <a:defRPr sz="7559"/>
            </a:lvl6pPr>
            <a:lvl7pPr marL="12960248" indent="0" algn="ctr">
              <a:buNone/>
              <a:defRPr sz="7559"/>
            </a:lvl7pPr>
            <a:lvl8pPr marL="15120290" indent="0" algn="ctr">
              <a:buNone/>
              <a:defRPr sz="7559"/>
            </a:lvl8pPr>
            <a:lvl9pPr marL="17280331" indent="0" algn="ctr">
              <a:buNone/>
              <a:defRPr sz="755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469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699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5459" y="1916653"/>
            <a:ext cx="9315138" cy="3050811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0046" y="1916653"/>
            <a:ext cx="27405405" cy="3050811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261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08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546" y="8974945"/>
            <a:ext cx="37260550" cy="14974888"/>
          </a:xfrm>
        </p:spPr>
        <p:txBody>
          <a:bodyPr anchor="b"/>
          <a:lstStyle>
            <a:lvl1pPr>
              <a:defRPr sz="283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546" y="24091502"/>
            <a:ext cx="37260550" cy="7874940"/>
          </a:xfrm>
        </p:spPr>
        <p:txBody>
          <a:bodyPr/>
          <a:lstStyle>
            <a:lvl1pPr marL="0" indent="0">
              <a:buNone/>
              <a:defRPr sz="11339">
                <a:solidFill>
                  <a:schemeClr val="tx1"/>
                </a:solidFill>
              </a:defRPr>
            </a:lvl1pPr>
            <a:lvl2pPr marL="2160041" indent="0">
              <a:buNone/>
              <a:defRPr sz="9449">
                <a:solidFill>
                  <a:schemeClr val="tx1">
                    <a:tint val="75000"/>
                  </a:schemeClr>
                </a:solidFill>
              </a:defRPr>
            </a:lvl2pPr>
            <a:lvl3pPr marL="4320083" indent="0">
              <a:buNone/>
              <a:defRPr sz="8504">
                <a:solidFill>
                  <a:schemeClr val="tx1">
                    <a:tint val="75000"/>
                  </a:schemeClr>
                </a:solidFill>
              </a:defRPr>
            </a:lvl3pPr>
            <a:lvl4pPr marL="6480124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4pPr>
            <a:lvl5pPr marL="8640166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5pPr>
            <a:lvl6pPr marL="10800207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6pPr>
            <a:lvl7pPr marL="12960248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7pPr>
            <a:lvl8pPr marL="15120290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8pPr>
            <a:lvl9pPr marL="17280331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167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0044" y="9583264"/>
            <a:ext cx="18360271" cy="228415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70323" y="9583264"/>
            <a:ext cx="18360271" cy="228415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132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1916661"/>
            <a:ext cx="37260550" cy="695828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675" y="8824938"/>
            <a:ext cx="18275892" cy="4324966"/>
          </a:xfrm>
        </p:spPr>
        <p:txBody>
          <a:bodyPr anchor="b"/>
          <a:lstStyle>
            <a:lvl1pPr marL="0" indent="0">
              <a:buNone/>
              <a:defRPr sz="11339" b="1"/>
            </a:lvl1pPr>
            <a:lvl2pPr marL="2160041" indent="0">
              <a:buNone/>
              <a:defRPr sz="9449" b="1"/>
            </a:lvl2pPr>
            <a:lvl3pPr marL="4320083" indent="0">
              <a:buNone/>
              <a:defRPr sz="8504" b="1"/>
            </a:lvl3pPr>
            <a:lvl4pPr marL="6480124" indent="0">
              <a:buNone/>
              <a:defRPr sz="7559" b="1"/>
            </a:lvl4pPr>
            <a:lvl5pPr marL="8640166" indent="0">
              <a:buNone/>
              <a:defRPr sz="7559" b="1"/>
            </a:lvl5pPr>
            <a:lvl6pPr marL="10800207" indent="0">
              <a:buNone/>
              <a:defRPr sz="7559" b="1"/>
            </a:lvl6pPr>
            <a:lvl7pPr marL="12960248" indent="0">
              <a:buNone/>
              <a:defRPr sz="7559" b="1"/>
            </a:lvl7pPr>
            <a:lvl8pPr marL="15120290" indent="0">
              <a:buNone/>
              <a:defRPr sz="7559" b="1"/>
            </a:lvl8pPr>
            <a:lvl9pPr marL="17280331" indent="0">
              <a:buNone/>
              <a:defRPr sz="755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675" y="13149904"/>
            <a:ext cx="18275892" cy="193415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70325" y="8824938"/>
            <a:ext cx="18365898" cy="4324966"/>
          </a:xfrm>
        </p:spPr>
        <p:txBody>
          <a:bodyPr anchor="b"/>
          <a:lstStyle>
            <a:lvl1pPr marL="0" indent="0">
              <a:buNone/>
              <a:defRPr sz="11339" b="1"/>
            </a:lvl1pPr>
            <a:lvl2pPr marL="2160041" indent="0">
              <a:buNone/>
              <a:defRPr sz="9449" b="1"/>
            </a:lvl2pPr>
            <a:lvl3pPr marL="4320083" indent="0">
              <a:buNone/>
              <a:defRPr sz="8504" b="1"/>
            </a:lvl3pPr>
            <a:lvl4pPr marL="6480124" indent="0">
              <a:buNone/>
              <a:defRPr sz="7559" b="1"/>
            </a:lvl4pPr>
            <a:lvl5pPr marL="8640166" indent="0">
              <a:buNone/>
              <a:defRPr sz="7559" b="1"/>
            </a:lvl5pPr>
            <a:lvl6pPr marL="10800207" indent="0">
              <a:buNone/>
              <a:defRPr sz="7559" b="1"/>
            </a:lvl6pPr>
            <a:lvl7pPr marL="12960248" indent="0">
              <a:buNone/>
              <a:defRPr sz="7559" b="1"/>
            </a:lvl7pPr>
            <a:lvl8pPr marL="15120290" indent="0">
              <a:buNone/>
              <a:defRPr sz="7559" b="1"/>
            </a:lvl8pPr>
            <a:lvl9pPr marL="17280331" indent="0">
              <a:buNone/>
              <a:defRPr sz="755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70325" y="13149904"/>
            <a:ext cx="18365898" cy="193415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5/17/23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956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5/17/23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792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5/17/23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297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2399982"/>
            <a:ext cx="13933330" cy="8399939"/>
          </a:xfrm>
        </p:spPr>
        <p:txBody>
          <a:bodyPr anchor="b"/>
          <a:lstStyle>
            <a:lvl1pPr>
              <a:defRPr sz="1511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5898" y="5183304"/>
            <a:ext cx="21870323" cy="25583147"/>
          </a:xfrm>
        </p:spPr>
        <p:txBody>
          <a:bodyPr/>
          <a:lstStyle>
            <a:lvl1pPr>
              <a:defRPr sz="15118"/>
            </a:lvl1pPr>
            <a:lvl2pPr>
              <a:defRPr sz="13229"/>
            </a:lvl2pPr>
            <a:lvl3pPr>
              <a:defRPr sz="11339"/>
            </a:lvl3pPr>
            <a:lvl4pPr>
              <a:defRPr sz="9449"/>
            </a:lvl4pPr>
            <a:lvl5pPr>
              <a:defRPr sz="9449"/>
            </a:lvl5pPr>
            <a:lvl6pPr>
              <a:defRPr sz="9449"/>
            </a:lvl6pPr>
            <a:lvl7pPr>
              <a:defRPr sz="9449"/>
            </a:lvl7pPr>
            <a:lvl8pPr>
              <a:defRPr sz="9449"/>
            </a:lvl8pPr>
            <a:lvl9pPr>
              <a:defRPr sz="944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1" y="10799922"/>
            <a:ext cx="13933330" cy="20008190"/>
          </a:xfrm>
        </p:spPr>
        <p:txBody>
          <a:bodyPr/>
          <a:lstStyle>
            <a:lvl1pPr marL="0" indent="0">
              <a:buNone/>
              <a:defRPr sz="7559"/>
            </a:lvl1pPr>
            <a:lvl2pPr marL="2160041" indent="0">
              <a:buNone/>
              <a:defRPr sz="6614"/>
            </a:lvl2pPr>
            <a:lvl3pPr marL="4320083" indent="0">
              <a:buNone/>
              <a:defRPr sz="5669"/>
            </a:lvl3pPr>
            <a:lvl4pPr marL="6480124" indent="0">
              <a:buNone/>
              <a:defRPr sz="4725"/>
            </a:lvl4pPr>
            <a:lvl5pPr marL="8640166" indent="0">
              <a:buNone/>
              <a:defRPr sz="4725"/>
            </a:lvl5pPr>
            <a:lvl6pPr marL="10800207" indent="0">
              <a:buNone/>
              <a:defRPr sz="4725"/>
            </a:lvl6pPr>
            <a:lvl7pPr marL="12960248" indent="0">
              <a:buNone/>
              <a:defRPr sz="4725"/>
            </a:lvl7pPr>
            <a:lvl8pPr marL="15120290" indent="0">
              <a:buNone/>
              <a:defRPr sz="4725"/>
            </a:lvl8pPr>
            <a:lvl9pPr marL="17280331" indent="0">
              <a:buNone/>
              <a:defRPr sz="47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502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2399982"/>
            <a:ext cx="13933330" cy="8399939"/>
          </a:xfrm>
        </p:spPr>
        <p:txBody>
          <a:bodyPr anchor="b"/>
          <a:lstStyle>
            <a:lvl1pPr>
              <a:defRPr sz="1511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5898" y="5183304"/>
            <a:ext cx="21870323" cy="25583147"/>
          </a:xfrm>
        </p:spPr>
        <p:txBody>
          <a:bodyPr anchor="t"/>
          <a:lstStyle>
            <a:lvl1pPr marL="0" indent="0">
              <a:buNone/>
              <a:defRPr sz="15118"/>
            </a:lvl1pPr>
            <a:lvl2pPr marL="2160041" indent="0">
              <a:buNone/>
              <a:defRPr sz="13229"/>
            </a:lvl2pPr>
            <a:lvl3pPr marL="4320083" indent="0">
              <a:buNone/>
              <a:defRPr sz="11339"/>
            </a:lvl3pPr>
            <a:lvl4pPr marL="6480124" indent="0">
              <a:buNone/>
              <a:defRPr sz="9449"/>
            </a:lvl4pPr>
            <a:lvl5pPr marL="8640166" indent="0">
              <a:buNone/>
              <a:defRPr sz="9449"/>
            </a:lvl5pPr>
            <a:lvl6pPr marL="10800207" indent="0">
              <a:buNone/>
              <a:defRPr sz="9449"/>
            </a:lvl6pPr>
            <a:lvl7pPr marL="12960248" indent="0">
              <a:buNone/>
              <a:defRPr sz="9449"/>
            </a:lvl7pPr>
            <a:lvl8pPr marL="15120290" indent="0">
              <a:buNone/>
              <a:defRPr sz="9449"/>
            </a:lvl8pPr>
            <a:lvl9pPr marL="17280331" indent="0">
              <a:buNone/>
              <a:defRPr sz="944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1" y="10799922"/>
            <a:ext cx="13933330" cy="20008190"/>
          </a:xfrm>
        </p:spPr>
        <p:txBody>
          <a:bodyPr/>
          <a:lstStyle>
            <a:lvl1pPr marL="0" indent="0">
              <a:buNone/>
              <a:defRPr sz="7559"/>
            </a:lvl1pPr>
            <a:lvl2pPr marL="2160041" indent="0">
              <a:buNone/>
              <a:defRPr sz="6614"/>
            </a:lvl2pPr>
            <a:lvl3pPr marL="4320083" indent="0">
              <a:buNone/>
              <a:defRPr sz="5669"/>
            </a:lvl3pPr>
            <a:lvl4pPr marL="6480124" indent="0">
              <a:buNone/>
              <a:defRPr sz="4725"/>
            </a:lvl4pPr>
            <a:lvl5pPr marL="8640166" indent="0">
              <a:buNone/>
              <a:defRPr sz="4725"/>
            </a:lvl5pPr>
            <a:lvl6pPr marL="10800207" indent="0">
              <a:buNone/>
              <a:defRPr sz="4725"/>
            </a:lvl6pPr>
            <a:lvl7pPr marL="12960248" indent="0">
              <a:buNone/>
              <a:defRPr sz="4725"/>
            </a:lvl7pPr>
            <a:lvl8pPr marL="15120290" indent="0">
              <a:buNone/>
              <a:defRPr sz="4725"/>
            </a:lvl8pPr>
            <a:lvl9pPr marL="17280331" indent="0">
              <a:buNone/>
              <a:defRPr sz="47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51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0044" y="1916661"/>
            <a:ext cx="37260550" cy="695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0044" y="9583264"/>
            <a:ext cx="37260550" cy="2284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0044" y="33366432"/>
            <a:ext cx="9720144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9EFD3-DAAF-1A4D-98F0-A61E9156FD54}" type="datetimeFigureOut">
              <a:rPr lang="en-US" smtClean="0"/>
              <a:t>5/17/23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10212" y="33366432"/>
            <a:ext cx="14580215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10450" y="33366432"/>
            <a:ext cx="9720144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909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320083" rtl="0" eaLnBrk="1" latinLnBrk="0" hangingPunct="1">
        <a:lnSpc>
          <a:spcPct val="90000"/>
        </a:lnSpc>
        <a:spcBef>
          <a:spcPct val="0"/>
        </a:spcBef>
        <a:buNone/>
        <a:defRPr sz="2078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80021" indent="-1080021" algn="l" defTabSz="4320083" rtl="0" eaLnBrk="1" latinLnBrk="0" hangingPunct="1">
        <a:lnSpc>
          <a:spcPct val="90000"/>
        </a:lnSpc>
        <a:spcBef>
          <a:spcPts val="4725"/>
        </a:spcBef>
        <a:buFont typeface="Arial" panose="020B0604020202020204" pitchFamily="34" charset="0"/>
        <a:buChar char="•"/>
        <a:defRPr sz="13229" kern="1200">
          <a:solidFill>
            <a:schemeClr val="tx1"/>
          </a:solidFill>
          <a:latin typeface="+mn-lt"/>
          <a:ea typeface="+mn-ea"/>
          <a:cs typeface="+mn-cs"/>
        </a:defRPr>
      </a:lvl1pPr>
      <a:lvl2pPr marL="3240062" indent="-1080021" algn="l" defTabSz="4320083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11339" kern="1200">
          <a:solidFill>
            <a:schemeClr val="tx1"/>
          </a:solidFill>
          <a:latin typeface="+mn-lt"/>
          <a:ea typeface="+mn-ea"/>
          <a:cs typeface="+mn-cs"/>
        </a:defRPr>
      </a:lvl2pPr>
      <a:lvl3pPr marL="5400104" indent="-1080021" algn="l" defTabSz="4320083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3pPr>
      <a:lvl4pPr marL="7560145" indent="-1080021" algn="l" defTabSz="4320083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4pPr>
      <a:lvl5pPr marL="9720186" indent="-1080021" algn="l" defTabSz="4320083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5pPr>
      <a:lvl6pPr marL="11880228" indent="-1080021" algn="l" defTabSz="4320083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6pPr>
      <a:lvl7pPr marL="14040269" indent="-1080021" algn="l" defTabSz="4320083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7pPr>
      <a:lvl8pPr marL="16200311" indent="-1080021" algn="l" defTabSz="4320083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8pPr>
      <a:lvl9pPr marL="18360352" indent="-1080021" algn="l" defTabSz="4320083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20083" rtl="0" eaLnBrk="1" latinLnBrk="0" hangingPunct="1">
        <a:defRPr sz="8504" kern="1200">
          <a:solidFill>
            <a:schemeClr val="tx1"/>
          </a:solidFill>
          <a:latin typeface="+mn-lt"/>
          <a:ea typeface="+mn-ea"/>
          <a:cs typeface="+mn-cs"/>
        </a:defRPr>
      </a:lvl1pPr>
      <a:lvl2pPr marL="2160041" algn="l" defTabSz="4320083" rtl="0" eaLnBrk="1" latinLnBrk="0" hangingPunct="1"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320083" algn="l" defTabSz="4320083" rtl="0" eaLnBrk="1" latinLnBrk="0" hangingPunct="1">
        <a:defRPr sz="8504" kern="1200">
          <a:solidFill>
            <a:schemeClr val="tx1"/>
          </a:solidFill>
          <a:latin typeface="+mn-lt"/>
          <a:ea typeface="+mn-ea"/>
          <a:cs typeface="+mn-cs"/>
        </a:defRPr>
      </a:lvl3pPr>
      <a:lvl4pPr marL="6480124" algn="l" defTabSz="4320083" rtl="0" eaLnBrk="1" latinLnBrk="0" hangingPunct="1">
        <a:defRPr sz="8504" kern="1200">
          <a:solidFill>
            <a:schemeClr val="tx1"/>
          </a:solidFill>
          <a:latin typeface="+mn-lt"/>
          <a:ea typeface="+mn-ea"/>
          <a:cs typeface="+mn-cs"/>
        </a:defRPr>
      </a:lvl4pPr>
      <a:lvl5pPr marL="8640166" algn="l" defTabSz="4320083" rtl="0" eaLnBrk="1" latinLnBrk="0" hangingPunct="1">
        <a:defRPr sz="8504" kern="1200">
          <a:solidFill>
            <a:schemeClr val="tx1"/>
          </a:solidFill>
          <a:latin typeface="+mn-lt"/>
          <a:ea typeface="+mn-ea"/>
          <a:cs typeface="+mn-cs"/>
        </a:defRPr>
      </a:lvl5pPr>
      <a:lvl6pPr marL="10800207" algn="l" defTabSz="4320083" rtl="0" eaLnBrk="1" latinLnBrk="0" hangingPunct="1">
        <a:defRPr sz="8504" kern="1200">
          <a:solidFill>
            <a:schemeClr val="tx1"/>
          </a:solidFill>
          <a:latin typeface="+mn-lt"/>
          <a:ea typeface="+mn-ea"/>
          <a:cs typeface="+mn-cs"/>
        </a:defRPr>
      </a:lvl6pPr>
      <a:lvl7pPr marL="12960248" algn="l" defTabSz="4320083" rtl="0" eaLnBrk="1" latinLnBrk="0" hangingPunct="1">
        <a:defRPr sz="8504" kern="1200">
          <a:solidFill>
            <a:schemeClr val="tx1"/>
          </a:solidFill>
          <a:latin typeface="+mn-lt"/>
          <a:ea typeface="+mn-ea"/>
          <a:cs typeface="+mn-cs"/>
        </a:defRPr>
      </a:lvl7pPr>
      <a:lvl8pPr marL="15120290" algn="l" defTabSz="4320083" rtl="0" eaLnBrk="1" latinLnBrk="0" hangingPunct="1">
        <a:defRPr sz="8504" kern="1200">
          <a:solidFill>
            <a:schemeClr val="tx1"/>
          </a:solidFill>
          <a:latin typeface="+mn-lt"/>
          <a:ea typeface="+mn-ea"/>
          <a:cs typeface="+mn-cs"/>
        </a:defRPr>
      </a:lvl8pPr>
      <a:lvl9pPr marL="17280331" algn="l" defTabSz="4320083" rtl="0" eaLnBrk="1" latinLnBrk="0" hangingPunct="1">
        <a:defRPr sz="850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ABEDDC34-9C01-963F-A8F9-E052A49A2BB8}"/>
              </a:ext>
            </a:extLst>
          </p:cNvPr>
          <p:cNvSpPr txBox="1"/>
          <p:nvPr/>
        </p:nvSpPr>
        <p:spPr>
          <a:xfrm>
            <a:off x="1052601" y="14921079"/>
            <a:ext cx="69923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/>
              <a:t>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78695B-C0AD-2C92-4DF7-ECD8283AA6DD}"/>
              </a:ext>
            </a:extLst>
          </p:cNvPr>
          <p:cNvSpPr txBox="1"/>
          <p:nvPr/>
        </p:nvSpPr>
        <p:spPr>
          <a:xfrm>
            <a:off x="21813674" y="14921079"/>
            <a:ext cx="84510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/>
              <a:t>d</a:t>
            </a:r>
          </a:p>
        </p:txBody>
      </p:sp>
      <p:pic>
        <p:nvPicPr>
          <p:cNvPr id="10" name="Picture 9" descr="A picture containing text, screenshot, plot, line&#10;&#10;Description automatically generated">
            <a:extLst>
              <a:ext uri="{FF2B5EF4-FFF2-40B4-BE49-F238E27FC236}">
                <a16:creationId xmlns:a16="http://schemas.microsoft.com/office/drawing/2014/main" id="{AA91F481-D408-36EB-32AE-47C518B1C2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048" y="17195172"/>
            <a:ext cx="20803956" cy="12482374"/>
          </a:xfrm>
          <a:prstGeom prst="rect">
            <a:avLst/>
          </a:prstGeom>
        </p:spPr>
      </p:pic>
      <p:pic>
        <p:nvPicPr>
          <p:cNvPr id="12" name="Picture 11" descr="A picture containing screenshot, text, line, plot&#10;&#10;Description automatically generated">
            <a:extLst>
              <a:ext uri="{FF2B5EF4-FFF2-40B4-BE49-F238E27FC236}">
                <a16:creationId xmlns:a16="http://schemas.microsoft.com/office/drawing/2014/main" id="{6CBC0197-51C1-6648-26D7-BF52C41886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22284" y="17195172"/>
            <a:ext cx="20803956" cy="12482374"/>
          </a:xfrm>
          <a:prstGeom prst="rect">
            <a:avLst/>
          </a:prstGeom>
        </p:spPr>
      </p:pic>
      <p:pic>
        <p:nvPicPr>
          <p:cNvPr id="14" name="Picture 13" descr="A picture containing text, screenshot, diagram, line&#10;&#10;Description automatically generated">
            <a:extLst>
              <a:ext uri="{FF2B5EF4-FFF2-40B4-BE49-F238E27FC236}">
                <a16:creationId xmlns:a16="http://schemas.microsoft.com/office/drawing/2014/main" id="{B4CC73D7-2DF6-0157-1503-7C0E5A6A9A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429" y="560055"/>
            <a:ext cx="21066740" cy="15800055"/>
          </a:xfrm>
          <a:prstGeom prst="rect">
            <a:avLst/>
          </a:prstGeom>
        </p:spPr>
      </p:pic>
      <p:pic>
        <p:nvPicPr>
          <p:cNvPr id="18" name="Picture 17" descr="A picture containing text, screenshot, line, diagram&#10;&#10;Description automatically generated">
            <a:extLst>
              <a:ext uri="{FF2B5EF4-FFF2-40B4-BE49-F238E27FC236}">
                <a16:creationId xmlns:a16="http://schemas.microsoft.com/office/drawing/2014/main" id="{2E67E3D0-6DA0-5337-BC33-5835E2A5A5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904227" y="560055"/>
            <a:ext cx="21066740" cy="1580005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FC66617-B539-DE5E-C794-370C384151E9}"/>
              </a:ext>
            </a:extLst>
          </p:cNvPr>
          <p:cNvSpPr txBox="1"/>
          <p:nvPr/>
        </p:nvSpPr>
        <p:spPr>
          <a:xfrm>
            <a:off x="1052601" y="0"/>
            <a:ext cx="1058303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b="1" dirty="0"/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A13D69D-DAE0-D1DA-9709-60E73205B1A6}"/>
              </a:ext>
            </a:extLst>
          </p:cNvPr>
          <p:cNvSpPr txBox="1"/>
          <p:nvPr/>
        </p:nvSpPr>
        <p:spPr>
          <a:xfrm>
            <a:off x="22233521" y="0"/>
            <a:ext cx="1133644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b="1" dirty="0"/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C7FA604-C140-15D5-6133-F229FFD2D3C2}"/>
              </a:ext>
            </a:extLst>
          </p:cNvPr>
          <p:cNvSpPr txBox="1"/>
          <p:nvPr/>
        </p:nvSpPr>
        <p:spPr>
          <a:xfrm>
            <a:off x="1052601" y="16265964"/>
            <a:ext cx="925253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b="1" dirty="0"/>
              <a:t>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4849DC1-2326-4C2D-D2F0-B51750BD9ABC}"/>
              </a:ext>
            </a:extLst>
          </p:cNvPr>
          <p:cNvSpPr txBox="1"/>
          <p:nvPr/>
        </p:nvSpPr>
        <p:spPr>
          <a:xfrm>
            <a:off x="21956218" y="16265964"/>
            <a:ext cx="1133644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b="1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001175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595</TotalTime>
  <Words>7</Words>
  <Application>Microsoft Macintosh PowerPoint</Application>
  <PresentationFormat>Custom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Kuan-Hao Chao</dc:creator>
  <cp:lastModifiedBy>Kuan-Hao Chao</cp:lastModifiedBy>
  <cp:revision>55</cp:revision>
  <dcterms:created xsi:type="dcterms:W3CDTF">2023-05-02T11:57:45Z</dcterms:created>
  <dcterms:modified xsi:type="dcterms:W3CDTF">2023-05-17T14:58:47Z</dcterms:modified>
</cp:coreProperties>
</file>