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/>
    <p:restoredTop sz="94674"/>
  </p:normalViewPr>
  <p:slideViewPr>
    <p:cSldViewPr snapToGrid="0">
      <p:cViewPr varScale="1">
        <p:scale>
          <a:sx n="29" d="100"/>
          <a:sy n="29" d="100"/>
        </p:scale>
        <p:origin x="25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4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3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7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0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6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8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FAC899-BBBA-ACF9-613D-CD3ACB474000}"/>
              </a:ext>
            </a:extLst>
          </p:cNvPr>
          <p:cNvSpPr txBox="1"/>
          <p:nvPr/>
        </p:nvSpPr>
        <p:spPr>
          <a:xfrm>
            <a:off x="3886200" y="4434840"/>
            <a:ext cx="32175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Splice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4</cp:revision>
  <dcterms:created xsi:type="dcterms:W3CDTF">2023-05-02T11:57:45Z</dcterms:created>
  <dcterms:modified xsi:type="dcterms:W3CDTF">2023-05-02T14:41:52Z</dcterms:modified>
</cp:coreProperties>
</file>