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306" r:id="rId2"/>
    <p:sldId id="312" r:id="rId3"/>
    <p:sldId id="311" r:id="rId4"/>
    <p:sldId id="310" r:id="rId5"/>
    <p:sldId id="307" r:id="rId6"/>
    <p:sldId id="309" r:id="rId7"/>
    <p:sldId id="266" r:id="rId8"/>
    <p:sldId id="308" r:id="rId9"/>
    <p:sldId id="313" r:id="rId10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/>
    <p:restoredTop sz="97049"/>
  </p:normalViewPr>
  <p:slideViewPr>
    <p:cSldViewPr snapToGrid="0">
      <p:cViewPr>
        <p:scale>
          <a:sx n="60" d="100"/>
          <a:sy n="60" d="100"/>
        </p:scale>
        <p:origin x="1432" y="1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9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6125035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696490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8006801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8581358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9144185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9707012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3" y="528517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817192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8949530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9941146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6553052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7392918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8434810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9009367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9572194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 flipH="1" flipV="1">
            <a:off x="11177104" y="7999902"/>
            <a:ext cx="2135557" cy="2134682"/>
          </a:xfrm>
          <a:prstGeom prst="bentConnector5">
            <a:avLst>
              <a:gd name="adj1" fmla="val -10704"/>
              <a:gd name="adj2" fmla="val 50000"/>
              <a:gd name="adj3" fmla="val 11070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3332524" y="7986492"/>
            <a:ext cx="2120899" cy="2161502"/>
          </a:xfrm>
          <a:prstGeom prst="bentConnector5">
            <a:avLst>
              <a:gd name="adj1" fmla="val -10778"/>
              <a:gd name="adj2" fmla="val 50000"/>
              <a:gd name="adj3" fmla="val 11077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5486225" y="7994293"/>
            <a:ext cx="2128228" cy="2153243"/>
          </a:xfrm>
          <a:prstGeom prst="bentConnector5">
            <a:avLst>
              <a:gd name="adj1" fmla="val -10741"/>
              <a:gd name="adj2" fmla="val 50000"/>
              <a:gd name="adj3" fmla="val 11074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575757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472301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5400000" flipH="1">
            <a:off x="9856151" y="6071529"/>
            <a:ext cx="1893739" cy="749031"/>
          </a:xfrm>
          <a:prstGeom prst="bentConnector4">
            <a:avLst>
              <a:gd name="adj1" fmla="val -1207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9558722" y="7117988"/>
            <a:ext cx="4635849" cy="1398223"/>
          </a:xfrm>
          <a:prstGeom prst="bentConnector4">
            <a:avLst>
              <a:gd name="adj1" fmla="val -4931"/>
              <a:gd name="adj2" fmla="val 7678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11703353" y="7108042"/>
            <a:ext cx="4628520" cy="1410795"/>
          </a:xfrm>
          <a:prstGeom prst="bentConnector4">
            <a:avLst>
              <a:gd name="adj1" fmla="val -4939"/>
              <a:gd name="adj2" fmla="val 76546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13855821" y="7117077"/>
            <a:ext cx="4635849" cy="1400040"/>
          </a:xfrm>
          <a:prstGeom prst="bentConnector4">
            <a:avLst>
              <a:gd name="adj1" fmla="val -4931"/>
              <a:gd name="adj2" fmla="val 767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7122661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8" y="5713180"/>
            <a:ext cx="1" cy="24587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1917280" y="8599937"/>
            <a:ext cx="0" cy="3495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9377539"/>
            <a:ext cx="0" cy="563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CF0D9-8B09-2E61-F548-53C4597262C3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>
            <a:off x="11926563" y="5499179"/>
            <a:ext cx="649194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0EACF-5609-6BF1-E254-790C6B1296E2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14073818" y="5499172"/>
            <a:ext cx="64919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6221079" y="5499172"/>
            <a:ext cx="65268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5499172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2563186" y="7999472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2563186" y="8574029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2563186" y="9136856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2563186" y="9699683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3312216" y="8427481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3312216" y="9002038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3312216" y="956486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724688" y="8006801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724688" y="8581358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724688" y="9144185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724688" y="9707012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5473718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5473718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5473718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8006801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8581358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9144185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9707012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5468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7123021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7998703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8573260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9136087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9698914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8426713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9001269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9564096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7986255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5499172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1891" y="537532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4272647" y="537532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2366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3122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0783" y="5367226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5375323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3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1039210" y="2462455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1156637" y="3482792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1096185" y="5670002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1096185" y="6322049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1096185" y="6962366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1096185" y="7602683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2227972" y="4471355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285776" y="447958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18168623" y="9503486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18163954" y="10226634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900541" y="3085019"/>
            <a:ext cx="5127" cy="397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903929" y="3910809"/>
            <a:ext cx="1739" cy="1759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903928" y="6098018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903928" y="6750065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1903928" y="739038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11347706" y="8586921"/>
            <a:ext cx="1112778" cy="33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0742020" y="6837572"/>
            <a:ext cx="5828846" cy="3504361"/>
          </a:xfrm>
          <a:prstGeom prst="bentConnector5">
            <a:avLst>
              <a:gd name="adj1" fmla="val -3922"/>
              <a:gd name="adj2" fmla="val 66196"/>
              <a:gd name="adj3" fmla="val 103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227972" y="8347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5738920" y="447958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5738920" y="8347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11679543" y="4136933"/>
            <a:ext cx="774555" cy="32230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cxnSpLocks/>
            <a:stCxn id="9" idx="2"/>
            <a:endCxn id="51" idx="1"/>
          </p:cNvCxnSpPr>
          <p:nvPr/>
        </p:nvCxnSpPr>
        <p:spPr>
          <a:xfrm rot="16200000" flipH="1">
            <a:off x="11800710" y="8133917"/>
            <a:ext cx="530480" cy="32404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10416298" y="6181554"/>
            <a:ext cx="6810587" cy="3834657"/>
          </a:xfrm>
          <a:prstGeom prst="bentConnector4">
            <a:avLst>
              <a:gd name="adj1" fmla="val -3357"/>
              <a:gd name="adj2" fmla="val 6053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16200000" flipH="1">
            <a:off x="15312984" y="8135243"/>
            <a:ext cx="521576" cy="33029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3941907" y="6160306"/>
            <a:ext cx="6810587" cy="3877152"/>
          </a:xfrm>
          <a:prstGeom prst="bentConnector4">
            <a:avLst>
              <a:gd name="adj1" fmla="val -3357"/>
              <a:gd name="adj2" fmla="val 6041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>
            <a:off x="18917653" y="9203205"/>
            <a:ext cx="0" cy="300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18912985" y="9931503"/>
            <a:ext cx="4669" cy="2951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cxnSpLocks/>
            <a:stCxn id="32" idx="2"/>
            <a:endCxn id="392" idx="0"/>
          </p:cNvCxnSpPr>
          <p:nvPr/>
        </p:nvCxnSpPr>
        <p:spPr>
          <a:xfrm>
            <a:off x="18912985" y="10654650"/>
            <a:ext cx="9059" cy="440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1096520" y="9143478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1096520" y="9795525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1096520" y="10435842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1096520" y="11076159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11904263" y="9571494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1904263" y="10223541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1904263" y="108638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600881" y="5675330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600881" y="6327377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600881" y="6967694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600881" y="7611587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15408624" y="6103346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15408624" y="6755393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5408624" y="7395710"/>
            <a:ext cx="0" cy="2158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4600881" y="9143471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4600881" y="9795525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4600881" y="10435842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4600881" y="11076159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cxnSpLocks/>
            <a:stCxn id="83" idx="2"/>
            <a:endCxn id="93" idx="0"/>
          </p:cNvCxnSpPr>
          <p:nvPr/>
        </p:nvCxnSpPr>
        <p:spPr>
          <a:xfrm>
            <a:off x="15408624" y="9571488"/>
            <a:ext cx="0" cy="2240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cxnSpLocks/>
            <a:stCxn id="93" idx="2"/>
            <a:endCxn id="97" idx="0"/>
          </p:cNvCxnSpPr>
          <p:nvPr/>
        </p:nvCxnSpPr>
        <p:spPr>
          <a:xfrm>
            <a:off x="15408624" y="10223541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15408624" y="108638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4207" y="313203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18168623" y="8775188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8105576" y="5669995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8105576" y="6322042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8105576" y="6962359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8105576" y="7602676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8913319" y="6098011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8913319" y="67500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18913319" y="7390375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4243881" y="6834738"/>
            <a:ext cx="5834181" cy="3504695"/>
          </a:xfrm>
          <a:prstGeom prst="bentConnector5">
            <a:avLst>
              <a:gd name="adj1" fmla="val -3918"/>
              <a:gd name="adj2" fmla="val 66794"/>
              <a:gd name="adj3" fmla="val 10391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3730492" y="3301259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6356760" y="327686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7274784" y="327686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9903616" y="3276866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1543922" y="4863307"/>
            <a:ext cx="3248212" cy="6824124"/>
            <a:chOff x="13206494" y="1521709"/>
            <a:chExt cx="2749593" cy="498831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206494" y="1521709"/>
              <a:ext cx="274959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RU(N,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206494" y="1949727"/>
              <a:ext cx="2749593" cy="456029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78857B9-008A-3B01-437F-672367EFA37C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>
            <a:off x="15408624" y="8039604"/>
            <a:ext cx="0" cy="11038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2D008C9F-1923-780F-06AC-2708097FF6DB}"/>
              </a:ext>
            </a:extLst>
          </p:cNvPr>
          <p:cNvCxnSpPr>
            <a:cxnSpLocks/>
            <a:stCxn id="10" idx="0"/>
            <a:endCxn id="15" idx="3"/>
          </p:cNvCxnSpPr>
          <p:nvPr/>
        </p:nvCxnSpPr>
        <p:spPr>
          <a:xfrm rot="16200000" flipH="1">
            <a:off x="14062921" y="3385436"/>
            <a:ext cx="4517842" cy="6689681"/>
          </a:xfrm>
          <a:prstGeom prst="bentConnector4">
            <a:avLst>
              <a:gd name="adj1" fmla="val -19125"/>
              <a:gd name="adj2" fmla="val 11963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612FA485-6FFA-AC7B-FD8E-869343BA18E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3726033" y="3619871"/>
            <a:ext cx="135649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A9A8BCBC-1D96-4354-C218-F6116B9B57FF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7236980" y="3619871"/>
            <a:ext cx="161726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D9571F1-CB9E-2ED2-2A76-AF1E20840FDA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16487950" y="3619871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13325AD-E946-E4C9-0538-F4D7105CD74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0034806" y="3619871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6FF6791-FBFC-AAFD-D9A5-2AB9A1E056E0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>
            <a:off x="18913319" y="8030693"/>
            <a:ext cx="4334" cy="74449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EAF57A6-8D80-7787-14C6-0BFE22CCC451}"/>
              </a:ext>
            </a:extLst>
          </p:cNvPr>
          <p:cNvCxnSpPr>
            <a:cxnSpLocks/>
          </p:cNvCxnSpPr>
          <p:nvPr/>
        </p:nvCxnSpPr>
        <p:spPr>
          <a:xfrm>
            <a:off x="23067234" y="5569927"/>
            <a:ext cx="0" cy="615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134D7B6-4E92-8943-14B0-4FBDA288AEBA}"/>
              </a:ext>
            </a:extLst>
          </p:cNvPr>
          <p:cNvSpPr/>
          <p:nvPr/>
        </p:nvSpPr>
        <p:spPr>
          <a:xfrm>
            <a:off x="21553818" y="2977791"/>
            <a:ext cx="3137519" cy="1141554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i="1" dirty="0"/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6700839-E8F9-A760-B5E3-0938703A4321}"/>
              </a:ext>
            </a:extLst>
          </p:cNvPr>
          <p:cNvCxnSpPr>
            <a:cxnSpLocks/>
          </p:cNvCxnSpPr>
          <p:nvPr/>
        </p:nvCxnSpPr>
        <p:spPr>
          <a:xfrm>
            <a:off x="21801624" y="3844885"/>
            <a:ext cx="662948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830D91F-03F4-28A1-2433-E485C3D9DC36}"/>
              </a:ext>
            </a:extLst>
          </p:cNvPr>
          <p:cNvCxnSpPr>
            <a:cxnSpLocks/>
          </p:cNvCxnSpPr>
          <p:nvPr/>
        </p:nvCxnSpPr>
        <p:spPr>
          <a:xfrm>
            <a:off x="21801624" y="3303096"/>
            <a:ext cx="662948" cy="0"/>
          </a:xfrm>
          <a:prstGeom prst="straightConnector1">
            <a:avLst/>
          </a:prstGeom>
          <a:ln w="603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26FC897A-63A4-23C0-410E-589F23DF9D48}"/>
              </a:ext>
            </a:extLst>
          </p:cNvPr>
          <p:cNvSpPr txBox="1"/>
          <p:nvPr/>
        </p:nvSpPr>
        <p:spPr>
          <a:xfrm>
            <a:off x="22627887" y="3626372"/>
            <a:ext cx="20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connection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B5700DF-1A09-F2CF-6F3A-BB856D5E69B7}"/>
              </a:ext>
            </a:extLst>
          </p:cNvPr>
          <p:cNvSpPr txBox="1"/>
          <p:nvPr/>
        </p:nvSpPr>
        <p:spPr>
          <a:xfrm>
            <a:off x="22627886" y="3103572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connection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0250A41-DFA9-64A5-7813-616C3CF40B7F}"/>
              </a:ext>
            </a:extLst>
          </p:cNvPr>
          <p:cNvSpPr/>
          <p:nvPr/>
        </p:nvSpPr>
        <p:spPr>
          <a:xfrm>
            <a:off x="18060713" y="11095619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118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6125035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696490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8006801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8581358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9144185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9707012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3" y="528517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817192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8949530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9941146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6553052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7392918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8434810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9009367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9572194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 flipH="1" flipV="1">
            <a:off x="11177104" y="7999902"/>
            <a:ext cx="2135557" cy="2134682"/>
          </a:xfrm>
          <a:prstGeom prst="bentConnector5">
            <a:avLst>
              <a:gd name="adj1" fmla="val -10704"/>
              <a:gd name="adj2" fmla="val 50000"/>
              <a:gd name="adj3" fmla="val 11070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1"/>
            <a:endCxn id="65" idx="0"/>
          </p:cNvCxnSpPr>
          <p:nvPr/>
        </p:nvCxnSpPr>
        <p:spPr>
          <a:xfrm rot="10800000" flipH="1" flipV="1">
            <a:off x="12563186" y="9913691"/>
            <a:ext cx="763278" cy="3877221"/>
          </a:xfrm>
          <a:prstGeom prst="bentConnector4">
            <a:avLst>
              <a:gd name="adj1" fmla="val -29950"/>
              <a:gd name="adj2" fmla="val 5605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1520542" y="9812722"/>
            <a:ext cx="7912340" cy="4300497"/>
          </a:xfrm>
          <a:prstGeom prst="bentConnector5">
            <a:avLst>
              <a:gd name="adj1" fmla="val -2889"/>
              <a:gd name="adj2" fmla="val 50000"/>
              <a:gd name="adj3" fmla="val 10288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575757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2575757" y="11069283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5400000" flipH="1">
            <a:off x="9856151" y="6071529"/>
            <a:ext cx="1893739" cy="749031"/>
          </a:xfrm>
          <a:prstGeom prst="bentConnector4">
            <a:avLst>
              <a:gd name="adj1" fmla="val -1207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9558722" y="7117988"/>
            <a:ext cx="4635849" cy="1398223"/>
          </a:xfrm>
          <a:prstGeom prst="bentConnector4">
            <a:avLst>
              <a:gd name="adj1" fmla="val -4931"/>
              <a:gd name="adj2" fmla="val 7678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3"/>
          </p:cNvCxnSpPr>
          <p:nvPr/>
        </p:nvCxnSpPr>
        <p:spPr>
          <a:xfrm rot="16200000" flipH="1">
            <a:off x="13115220" y="10324695"/>
            <a:ext cx="1155592" cy="761601"/>
          </a:xfrm>
          <a:prstGeom prst="bentConnector4">
            <a:avLst>
              <a:gd name="adj1" fmla="val 40740"/>
              <a:gd name="adj2" fmla="val 130016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9890131" y="8935513"/>
            <a:ext cx="10419961" cy="3547294"/>
          </a:xfrm>
          <a:prstGeom prst="bentConnector4">
            <a:avLst>
              <a:gd name="adj1" fmla="val -2194"/>
              <a:gd name="adj2" fmla="val 6055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7122661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8" y="5713180"/>
            <a:ext cx="1" cy="24587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1917280" y="8599937"/>
            <a:ext cx="0" cy="3495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9377539"/>
            <a:ext cx="0" cy="563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CF0D9-8B09-2E61-F548-53C4597262C3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>
            <a:off x="11926563" y="5499179"/>
            <a:ext cx="649194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</p:cNvCxnSpPr>
          <p:nvPr/>
        </p:nvCxnSpPr>
        <p:spPr>
          <a:xfrm flipV="1">
            <a:off x="16873470" y="8006800"/>
            <a:ext cx="2799941" cy="578411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5499172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2563186" y="7999472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2563186" y="8574029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2563186" y="9136856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2563186" y="9699683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3312216" y="8427481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3312216" y="9002038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3312216" y="956486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2577434" y="13790913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2577434" y="14365470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2577434" y="14928296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2577434" y="15491123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3326464" y="14218922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3326464" y="14793479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3326464" y="15356306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8006801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8581358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9144185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9707012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5468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7123021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7998703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8573260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9136087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9698914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8426713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9001269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9564096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7986255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5499172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1891" y="537532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2366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3122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0783" y="5367226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5375323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F436FA5-023D-DB41-4B5B-F874371FC190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14073817" y="5499179"/>
            <a:ext cx="12700" cy="5784112"/>
          </a:xfrm>
          <a:prstGeom prst="bentConnector3">
            <a:avLst>
              <a:gd name="adj1" fmla="val 180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F782E6A-07E7-3A1C-B51E-61D9324BCF2F}"/>
              </a:ext>
            </a:extLst>
          </p:cNvPr>
          <p:cNvSpPr/>
          <p:nvPr/>
        </p:nvSpPr>
        <p:spPr>
          <a:xfrm>
            <a:off x="14185951" y="10501005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5479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1967103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280696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3848869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4423426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4986253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5549080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4" y="6995487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4013988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4791598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5783214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2395120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3234986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4276878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4851435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5414262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0179008" y="4847394"/>
            <a:ext cx="6293236" cy="4296184"/>
          </a:xfrm>
          <a:prstGeom prst="bentConnector5">
            <a:avLst>
              <a:gd name="adj1" fmla="val -3632"/>
              <a:gd name="adj2" fmla="val 50000"/>
              <a:gd name="adj3" fmla="val 10363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5486225" y="3836361"/>
            <a:ext cx="2128228" cy="2153243"/>
          </a:xfrm>
          <a:prstGeom prst="bentConnector5">
            <a:avLst>
              <a:gd name="adj1" fmla="val -10741"/>
              <a:gd name="adj2" fmla="val 50000"/>
              <a:gd name="adj3" fmla="val 11074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487576" y="280696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4723011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5400000">
            <a:off x="8815764" y="4847725"/>
            <a:ext cx="3974510" cy="749030"/>
          </a:xfrm>
          <a:prstGeom prst="bentConnector4">
            <a:avLst>
              <a:gd name="adj1" fmla="val 722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10354496" y="3844016"/>
            <a:ext cx="2956119" cy="1310042"/>
          </a:xfrm>
          <a:prstGeom prst="bentConnector4">
            <a:avLst>
              <a:gd name="adj1" fmla="val -7733"/>
              <a:gd name="adj2" fmla="val 7858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8549844" y="3968938"/>
            <a:ext cx="8800857" cy="3545477"/>
          </a:xfrm>
          <a:prstGeom prst="bentConnector4">
            <a:avLst>
              <a:gd name="adj1" fmla="val -2597"/>
              <a:gd name="adj2" fmla="val 60563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13855821" y="2959145"/>
            <a:ext cx="4635849" cy="1400040"/>
          </a:xfrm>
          <a:prstGeom prst="bentConnector4">
            <a:avLst>
              <a:gd name="adj1" fmla="val -4931"/>
              <a:gd name="adj2" fmla="val 767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2964729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8" y="1555248"/>
            <a:ext cx="1" cy="24587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1917280" y="4442005"/>
            <a:ext cx="0" cy="3495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5219607"/>
            <a:ext cx="0" cy="563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0EACF-5609-6BF1-E254-790C6B1296E2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13985637" y="1341247"/>
            <a:ext cx="737375" cy="16797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6221079" y="1341240"/>
            <a:ext cx="65268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1341240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0428504" y="8013877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0428504" y="8588434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0428504" y="9151261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0428504" y="9714088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1177534" y="8441886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1177534" y="9016443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1177534" y="9579270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724688" y="3848869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724688" y="4423426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724688" y="4986253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724688" y="5549080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5473718" y="4276878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5473718" y="485143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5473718" y="5414262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3848869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4423426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4986253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5549080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4276878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485143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5414262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131090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2965089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3840771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4415328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4978155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5540982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4268781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4843337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5406164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3828323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1341240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1891" y="121739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4272647" y="121739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2366" y="121408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3122" y="121408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0783" y="1209294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1217391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A628172-F2E5-E559-6A81-1255D2BA4FAC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1177534" y="5977096"/>
            <a:ext cx="0" cy="203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6125035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696490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8006801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8581358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9144185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9707012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3" y="528517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6533835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9123539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Sigmoid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9941146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6553052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7392918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8434810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9009367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9572194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 flipH="1" flipV="1">
            <a:off x="11177104" y="7999902"/>
            <a:ext cx="2135557" cy="2134682"/>
          </a:xfrm>
          <a:prstGeom prst="bentConnector5">
            <a:avLst>
              <a:gd name="adj1" fmla="val -10704"/>
              <a:gd name="adj2" fmla="val 50000"/>
              <a:gd name="adj3" fmla="val 11070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3332524" y="7986492"/>
            <a:ext cx="2120899" cy="2161502"/>
          </a:xfrm>
          <a:prstGeom prst="bentConnector5">
            <a:avLst>
              <a:gd name="adj1" fmla="val -10778"/>
              <a:gd name="adj2" fmla="val 50000"/>
              <a:gd name="adj3" fmla="val 11077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5486225" y="7994293"/>
            <a:ext cx="2128228" cy="2153243"/>
          </a:xfrm>
          <a:prstGeom prst="bentConnector5">
            <a:avLst>
              <a:gd name="adj1" fmla="val -10741"/>
              <a:gd name="adj2" fmla="val 50000"/>
              <a:gd name="adj3" fmla="val 11074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575757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472301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5400000" flipH="1">
            <a:off x="9856151" y="6071529"/>
            <a:ext cx="1893739" cy="749031"/>
          </a:xfrm>
          <a:prstGeom prst="bentConnector4">
            <a:avLst>
              <a:gd name="adj1" fmla="val -1207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9558722" y="7117988"/>
            <a:ext cx="4635849" cy="1398223"/>
          </a:xfrm>
          <a:prstGeom prst="bentConnector4">
            <a:avLst>
              <a:gd name="adj1" fmla="val -4931"/>
              <a:gd name="adj2" fmla="val 7678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11703353" y="7108042"/>
            <a:ext cx="4628520" cy="1410795"/>
          </a:xfrm>
          <a:prstGeom prst="bentConnector4">
            <a:avLst>
              <a:gd name="adj1" fmla="val -4939"/>
              <a:gd name="adj2" fmla="val 76546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13855821" y="7117077"/>
            <a:ext cx="4635849" cy="1400040"/>
          </a:xfrm>
          <a:prstGeom prst="bentConnector4">
            <a:avLst>
              <a:gd name="adj1" fmla="val -4931"/>
              <a:gd name="adj2" fmla="val 767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7122661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1" y="5713188"/>
            <a:ext cx="1" cy="82064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>
            <a:off x="21917280" y="6961851"/>
            <a:ext cx="0" cy="3439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9551555"/>
            <a:ext cx="0" cy="38959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CF0D9-8B09-2E61-F548-53C4597262C3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>
            <a:off x="11926563" y="5499179"/>
            <a:ext cx="649194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0EACF-5609-6BF1-E254-790C6B1296E2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14073818" y="5499172"/>
            <a:ext cx="64919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6221079" y="5499172"/>
            <a:ext cx="65268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5499172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2563186" y="7999472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2563186" y="8574029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2563186" y="9136856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2563186" y="9699683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3312216" y="8427481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3312216" y="9002038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3312216" y="956486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724688" y="8006801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724688" y="8581358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724688" y="9144185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724688" y="9707012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5473718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5473718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5473718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8006801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8581358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9144185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9707012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5468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7123021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7998703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8573260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9136087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9698914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8426713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9001269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9564096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7986255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5499172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5556" y="537532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4276312" y="537532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6031" y="537201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6787" y="537201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4448" y="5367226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5375323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262CE-C2B0-5BDF-77A8-CD2B31EE7021}"/>
              </a:ext>
            </a:extLst>
          </p:cNvPr>
          <p:cNvSpPr/>
          <p:nvPr/>
        </p:nvSpPr>
        <p:spPr>
          <a:xfrm>
            <a:off x="21168250" y="7305758"/>
            <a:ext cx="1498060" cy="42801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0F66DE-A946-C955-85F1-C932D002B638}"/>
              </a:ext>
            </a:extLst>
          </p:cNvPr>
          <p:cNvCxnSpPr>
            <a:cxnSpLocks/>
            <a:stCxn id="12" idx="2"/>
            <a:endCxn id="40" idx="0"/>
          </p:cNvCxnSpPr>
          <p:nvPr/>
        </p:nvCxnSpPr>
        <p:spPr>
          <a:xfrm>
            <a:off x="21917281" y="7733775"/>
            <a:ext cx="3313" cy="32597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EB1A31-9497-94F8-50B5-3EA6B0A53464}"/>
              </a:ext>
            </a:extLst>
          </p:cNvPr>
          <p:cNvSpPr/>
          <p:nvPr/>
        </p:nvSpPr>
        <p:spPr>
          <a:xfrm>
            <a:off x="21171563" y="8059749"/>
            <a:ext cx="1498060" cy="62987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C0AD38-1392-CC21-DFD1-DFE31F02F747}"/>
              </a:ext>
            </a:extLst>
          </p:cNvPr>
          <p:cNvCxnSpPr>
            <a:cxnSpLocks/>
            <a:stCxn id="40" idx="2"/>
            <a:endCxn id="32" idx="0"/>
          </p:cNvCxnSpPr>
          <p:nvPr/>
        </p:nvCxnSpPr>
        <p:spPr>
          <a:xfrm flipH="1">
            <a:off x="21917281" y="8689626"/>
            <a:ext cx="3313" cy="43391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1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322596" y="6538155"/>
            <a:ext cx="1509327" cy="43123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2" b="1" dirty="0"/>
              <a:t>Input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4AE2DCF-23A5-2E9A-8656-A004800A8A8F}"/>
              </a:ext>
            </a:extLst>
          </p:cNvPr>
          <p:cNvGrpSpPr/>
          <p:nvPr/>
        </p:nvGrpSpPr>
        <p:grpSpPr>
          <a:xfrm>
            <a:off x="10322596" y="6969392"/>
            <a:ext cx="1509327" cy="846183"/>
            <a:chOff x="318296" y="3255370"/>
            <a:chExt cx="1135878" cy="6368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3060F-ADFB-6BCB-55DC-4CAE436D03E1}"/>
                </a:ext>
              </a:extLst>
            </p:cNvPr>
            <p:cNvSpPr/>
            <p:nvPr/>
          </p:nvSpPr>
          <p:spPr>
            <a:xfrm>
              <a:off x="318296" y="3567648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66C98F-F101-3DEA-DA6F-87BEFE5B6E2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886235" y="3255370"/>
              <a:ext cx="0" cy="3122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13DC182-B04C-6E67-6276-C52D765D6DBF}"/>
              </a:ext>
            </a:extLst>
          </p:cNvPr>
          <p:cNvGrpSpPr/>
          <p:nvPr/>
        </p:nvGrpSpPr>
        <p:grpSpPr>
          <a:xfrm>
            <a:off x="10322596" y="7815575"/>
            <a:ext cx="1509327" cy="2762735"/>
            <a:chOff x="318296" y="3892184"/>
            <a:chExt cx="1135878" cy="20791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DB4711-9D6E-B61E-C2E7-E912CAFD3DF0}"/>
                </a:ext>
              </a:extLst>
            </p:cNvPr>
            <p:cNvSpPr/>
            <p:nvPr/>
          </p:nvSpPr>
          <p:spPr>
            <a:xfrm>
              <a:off x="318296" y="4357650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0E5FAA-0185-2D85-4BDB-4E4A86A22FE4}"/>
                </a:ext>
              </a:extLst>
            </p:cNvPr>
            <p:cNvSpPr/>
            <p:nvPr/>
          </p:nvSpPr>
          <p:spPr>
            <a:xfrm>
              <a:off x="318296" y="4793298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246309-35E6-935E-9918-AF4766E64500}"/>
                </a:ext>
              </a:extLst>
            </p:cNvPr>
            <p:cNvSpPr/>
            <p:nvPr/>
          </p:nvSpPr>
          <p:spPr>
            <a:xfrm>
              <a:off x="318296" y="5220052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9AA014-B392-1048-C70C-5FAD94B8D1CE}"/>
                </a:ext>
              </a:extLst>
            </p:cNvPr>
            <p:cNvSpPr/>
            <p:nvPr/>
          </p:nvSpPr>
          <p:spPr>
            <a:xfrm>
              <a:off x="318296" y="5646806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D7CE84-F488-CFE9-6C47-D0C185D7F8A0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86235" y="3892184"/>
              <a:ext cx="0" cy="46546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983167-0640-E8B4-8028-4C52451BBB16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86235" y="4682187"/>
              <a:ext cx="0" cy="11111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EE161E1-C52A-9FCF-09BE-9580ACB1181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886235" y="5117835"/>
              <a:ext cx="0" cy="10221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C6A8FDC-7B9B-D56C-C621-12A406F0F1B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886235" y="5544588"/>
              <a:ext cx="0" cy="10221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C5BF9F-E175-B57D-B1A2-4DBDAD66B6E8}"/>
              </a:ext>
            </a:extLst>
          </p:cNvPr>
          <p:cNvGrpSpPr/>
          <p:nvPr/>
        </p:nvGrpSpPr>
        <p:grpSpPr>
          <a:xfrm>
            <a:off x="10322594" y="5691973"/>
            <a:ext cx="1509327" cy="2123602"/>
            <a:chOff x="318295" y="2294021"/>
            <a:chExt cx="1135878" cy="15981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17C2F8-FE0F-7559-5388-98BB3E039036}"/>
                </a:ext>
              </a:extLst>
            </p:cNvPr>
            <p:cNvSpPr/>
            <p:nvPr/>
          </p:nvSpPr>
          <p:spPr>
            <a:xfrm>
              <a:off x="318295" y="2294021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BCE18346-C4BA-CF5B-3610-E04F9E28A680}"/>
                </a:ext>
              </a:extLst>
            </p:cNvPr>
            <p:cNvCxnSpPr>
              <a:stCxn id="5" idx="2"/>
              <a:endCxn id="10" idx="1"/>
            </p:cNvCxnSpPr>
            <p:nvPr/>
          </p:nvCxnSpPr>
          <p:spPr>
            <a:xfrm rot="5400000" flipH="1">
              <a:off x="-115682" y="2890268"/>
              <a:ext cx="1435895" cy="567940"/>
            </a:xfrm>
            <a:prstGeom prst="bentConnector4">
              <a:avLst>
                <a:gd name="adj1" fmla="val -12071"/>
                <a:gd name="adj2" fmla="val 130519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87AF58-25CD-E9B2-4549-4DB2387CD628}"/>
              </a:ext>
            </a:extLst>
          </p:cNvPr>
          <p:cNvGrpSpPr/>
          <p:nvPr/>
        </p:nvGrpSpPr>
        <p:grpSpPr>
          <a:xfrm>
            <a:off x="21143117" y="6123211"/>
            <a:ext cx="1804931" cy="768487"/>
            <a:chOff x="8461520" y="2618558"/>
            <a:chExt cx="1358341" cy="57834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724E39-76D6-FCA2-6701-AAF86519C050}"/>
                </a:ext>
              </a:extLst>
            </p:cNvPr>
            <p:cNvSpPr/>
            <p:nvPr/>
          </p:nvSpPr>
          <p:spPr>
            <a:xfrm>
              <a:off x="8461520" y="2872364"/>
              <a:ext cx="1358341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Conv(3, 1, 1)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18247D4-2084-C9AA-B59A-1D03B4778AB1}"/>
                </a:ext>
              </a:extLst>
            </p:cNvPr>
            <p:cNvCxnSpPr>
              <a:cxnSpLocks/>
              <a:stCxn id="15" idx="2"/>
              <a:endCxn id="31" idx="0"/>
            </p:cNvCxnSpPr>
            <p:nvPr/>
          </p:nvCxnSpPr>
          <p:spPr>
            <a:xfrm flipH="1">
              <a:off x="9140691" y="2618558"/>
              <a:ext cx="1" cy="25380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A6F03FA-06FD-73D1-A0EB-490EBCB2F21F}"/>
              </a:ext>
            </a:extLst>
          </p:cNvPr>
          <p:cNvGrpSpPr/>
          <p:nvPr/>
        </p:nvGrpSpPr>
        <p:grpSpPr>
          <a:xfrm>
            <a:off x="21143117" y="6891699"/>
            <a:ext cx="1804931" cy="803169"/>
            <a:chOff x="8461520" y="3196900"/>
            <a:chExt cx="1358341" cy="6044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5611B4-A660-0C98-7C52-7EF6AA27CDBD}"/>
                </a:ext>
              </a:extLst>
            </p:cNvPr>
            <p:cNvSpPr/>
            <p:nvPr/>
          </p:nvSpPr>
          <p:spPr>
            <a:xfrm>
              <a:off x="8461520" y="3476807"/>
              <a:ext cx="1358341" cy="3245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Flatten layer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0AC3DF4-C8DB-F971-DA02-73A42F2084EB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9140691" y="3196900"/>
              <a:ext cx="0" cy="27990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BC55E6D-98EA-83CE-69DA-C469AC7F1D65}"/>
              </a:ext>
            </a:extLst>
          </p:cNvPr>
          <p:cNvGrpSpPr/>
          <p:nvPr/>
        </p:nvGrpSpPr>
        <p:grpSpPr>
          <a:xfrm>
            <a:off x="11077259" y="8426692"/>
            <a:ext cx="2905401" cy="2151619"/>
            <a:chOff x="886235" y="4352093"/>
            <a:chExt cx="2186524" cy="1619249"/>
          </a:xfrm>
        </p:grpSpPr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1982BEF5-D2C2-D380-53BB-A76B5D79B1BC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rot="5400000" flipH="1" flipV="1">
              <a:off x="885903" y="4352425"/>
              <a:ext cx="1619249" cy="1618585"/>
            </a:xfrm>
            <a:prstGeom prst="bentConnector5">
              <a:avLst>
                <a:gd name="adj1" fmla="val -10704"/>
                <a:gd name="adj2" fmla="val 50000"/>
                <a:gd name="adj3" fmla="val 110704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66879B-2405-84D5-642A-534EAF3B92DE}"/>
                </a:ext>
              </a:extLst>
            </p:cNvPr>
            <p:cNvSpPr/>
            <p:nvPr/>
          </p:nvSpPr>
          <p:spPr>
            <a:xfrm>
              <a:off x="1936881" y="4352093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F97D1C-5428-0459-BC72-6B2027ADF726}"/>
                </a:ext>
              </a:extLst>
            </p:cNvPr>
            <p:cNvSpPr/>
            <p:nvPr/>
          </p:nvSpPr>
          <p:spPr>
            <a:xfrm>
              <a:off x="1936881" y="4787741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4C7F30-AA91-E51C-6C92-0E61117ED832}"/>
                </a:ext>
              </a:extLst>
            </p:cNvPr>
            <p:cNvSpPr/>
            <p:nvPr/>
          </p:nvSpPr>
          <p:spPr>
            <a:xfrm>
              <a:off x="1936881" y="5214495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9D0898-1334-B088-449B-EBE024A55539}"/>
                </a:ext>
              </a:extLst>
            </p:cNvPr>
            <p:cNvSpPr/>
            <p:nvPr/>
          </p:nvSpPr>
          <p:spPr>
            <a:xfrm>
              <a:off x="1936881" y="5641249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66B7CE-D0FB-FD02-392B-5632F7F340DA}"/>
                </a:ext>
              </a:extLst>
            </p:cNvPr>
            <p:cNvCxnSpPr>
              <a:stCxn id="11" idx="2"/>
              <a:endCxn id="20" idx="0"/>
            </p:cNvCxnSpPr>
            <p:nvPr/>
          </p:nvCxnSpPr>
          <p:spPr>
            <a:xfrm>
              <a:off x="2504820" y="4676630"/>
              <a:ext cx="0" cy="11111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53E2FC-4E56-5587-64FB-1FF1FAA35A9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2504820" y="5112278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D22A7AB-2C6B-23CB-91EC-B161D8C69C28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2504820" y="5539031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363D13D-583E-8444-FD4A-75CE5CF467D8}"/>
              </a:ext>
            </a:extLst>
          </p:cNvPr>
          <p:cNvGrpSpPr/>
          <p:nvPr/>
        </p:nvGrpSpPr>
        <p:grpSpPr>
          <a:xfrm>
            <a:off x="11077257" y="5691975"/>
            <a:ext cx="2918068" cy="4886335"/>
            <a:chOff x="886234" y="2294022"/>
            <a:chExt cx="2196057" cy="36773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FCA4963-BF62-62F6-8ED8-5E3CFF0B940B}"/>
                </a:ext>
              </a:extLst>
            </p:cNvPr>
            <p:cNvSpPr/>
            <p:nvPr/>
          </p:nvSpPr>
          <p:spPr>
            <a:xfrm>
              <a:off x="1946413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E6954F32-E4DF-6348-E2B5-9B2241B7E046}"/>
                </a:ext>
              </a:extLst>
            </p:cNvPr>
            <p:cNvCxnSpPr>
              <a:stCxn id="9" idx="2"/>
              <a:endCxn id="51" idx="1"/>
            </p:cNvCxnSpPr>
            <p:nvPr/>
          </p:nvCxnSpPr>
          <p:spPr>
            <a:xfrm rot="5400000" flipH="1" flipV="1">
              <a:off x="-341203" y="3683727"/>
              <a:ext cx="3515052" cy="1060178"/>
            </a:xfrm>
            <a:prstGeom prst="bentConnector4">
              <a:avLst>
                <a:gd name="adj1" fmla="val -4931"/>
                <a:gd name="adj2" fmla="val 76785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1FCF0D9-8B09-2E61-F548-53C4597262C3}"/>
                </a:ext>
              </a:extLst>
            </p:cNvPr>
            <p:cNvCxnSpPr>
              <a:stCxn id="10" idx="3"/>
              <a:endCxn id="51" idx="1"/>
            </p:cNvCxnSpPr>
            <p:nvPr/>
          </p:nvCxnSpPr>
          <p:spPr>
            <a:xfrm>
              <a:off x="1454173" y="2456290"/>
              <a:ext cx="492240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BC792CC-0B32-2B7A-879F-FB32CD508418}"/>
                </a:ext>
              </a:extLst>
            </p:cNvPr>
            <p:cNvSpPr/>
            <p:nvPr/>
          </p:nvSpPr>
          <p:spPr>
            <a:xfrm>
              <a:off x="1605055" y="236238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D6A16D1-AB65-CF01-EC67-DFDAF248C7B8}"/>
              </a:ext>
            </a:extLst>
          </p:cNvPr>
          <p:cNvGrpSpPr/>
          <p:nvPr/>
        </p:nvGrpSpPr>
        <p:grpSpPr>
          <a:xfrm>
            <a:off x="13227996" y="5691975"/>
            <a:ext cx="2932423" cy="4886335"/>
            <a:chOff x="2504820" y="2294022"/>
            <a:chExt cx="2206860" cy="3677320"/>
          </a:xfrm>
        </p:grpSpPr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6A00C1CE-31FC-B78C-861A-95AE422D901B}"/>
                </a:ext>
              </a:extLst>
            </p:cNvPr>
            <p:cNvCxnSpPr>
              <a:cxnSpLocks/>
              <a:stCxn id="22" idx="2"/>
              <a:endCxn id="65" idx="0"/>
            </p:cNvCxnSpPr>
            <p:nvPr/>
          </p:nvCxnSpPr>
          <p:spPr>
            <a:xfrm rot="5400000" flipH="1" flipV="1">
              <a:off x="2520213" y="4342258"/>
              <a:ext cx="1608135" cy="1638921"/>
            </a:xfrm>
            <a:prstGeom prst="bentConnector5">
              <a:avLst>
                <a:gd name="adj1" fmla="val -10778"/>
                <a:gd name="adj2" fmla="val 50000"/>
                <a:gd name="adj3" fmla="val 110778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D17819F-2883-4E71-2057-E6E8E97C3ACC}"/>
                </a:ext>
              </a:extLst>
            </p:cNvPr>
            <p:cNvSpPr/>
            <p:nvPr/>
          </p:nvSpPr>
          <p:spPr>
            <a:xfrm>
              <a:off x="3574531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253BF7F0-24EC-6862-5F11-9EBF366968A0}"/>
                </a:ext>
              </a:extLst>
            </p:cNvPr>
            <p:cNvCxnSpPr>
              <a:cxnSpLocks/>
              <a:stCxn id="22" idx="2"/>
              <a:endCxn id="52" idx="1"/>
            </p:cNvCxnSpPr>
            <p:nvPr/>
          </p:nvCxnSpPr>
          <p:spPr>
            <a:xfrm rot="5400000" flipH="1" flipV="1">
              <a:off x="1284928" y="3676182"/>
              <a:ext cx="3509495" cy="1069711"/>
            </a:xfrm>
            <a:prstGeom prst="bentConnector4">
              <a:avLst>
                <a:gd name="adj1" fmla="val -4939"/>
                <a:gd name="adj2" fmla="val 76546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4F0EACF-5609-6BF1-E254-790C6B1296E2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>
              <a:off x="3082291" y="2456290"/>
              <a:ext cx="49224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4A3BE62-311F-1972-2938-C7FA2FF81DC7}"/>
                </a:ext>
              </a:extLst>
            </p:cNvPr>
            <p:cNvSpPr/>
            <p:nvPr/>
          </p:nvSpPr>
          <p:spPr>
            <a:xfrm>
              <a:off x="3575802" y="4357650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A4E65AF-AE9A-1BC6-7B0A-2533F0AD88E4}"/>
                </a:ext>
              </a:extLst>
            </p:cNvPr>
            <p:cNvSpPr/>
            <p:nvPr/>
          </p:nvSpPr>
          <p:spPr>
            <a:xfrm>
              <a:off x="3575802" y="4793298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4F8FDD3-6C12-38E6-66E2-1D1C3AB3EECF}"/>
                </a:ext>
              </a:extLst>
            </p:cNvPr>
            <p:cNvSpPr/>
            <p:nvPr/>
          </p:nvSpPr>
          <p:spPr>
            <a:xfrm>
              <a:off x="3575802" y="5220052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D7F891D-E8EB-0CF5-4A9B-CD77EF0A653B}"/>
                </a:ext>
              </a:extLst>
            </p:cNvPr>
            <p:cNvSpPr/>
            <p:nvPr/>
          </p:nvSpPr>
          <p:spPr>
            <a:xfrm>
              <a:off x="3575802" y="5646806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2A158C-A9C1-35D2-49C4-7F7145262482}"/>
                </a:ext>
              </a:extLst>
            </p:cNvPr>
            <p:cNvCxnSpPr>
              <a:stCxn id="65" idx="2"/>
              <a:endCxn id="67" idx="0"/>
            </p:cNvCxnSpPr>
            <p:nvPr/>
          </p:nvCxnSpPr>
          <p:spPr>
            <a:xfrm>
              <a:off x="4143741" y="4682187"/>
              <a:ext cx="0" cy="11111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1BF3C8F-E524-D974-002F-A23F2C499579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4143741" y="5117835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E911DBD-0EF6-BFB1-F849-1D95B3C64DFA}"/>
                </a:ext>
              </a:extLst>
            </p:cNvPr>
            <p:cNvCxnSpPr>
              <a:stCxn id="69" idx="2"/>
              <a:endCxn id="71" idx="0"/>
            </p:cNvCxnSpPr>
            <p:nvPr/>
          </p:nvCxnSpPr>
          <p:spPr>
            <a:xfrm>
              <a:off x="4143741" y="5544588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">
              <a:extLst>
                <a:ext uri="{FF2B5EF4-FFF2-40B4-BE49-F238E27FC236}">
                  <a16:creationId xmlns:a16="http://schemas.microsoft.com/office/drawing/2014/main" id="{451FF5F8-9ECA-776B-34A0-E2A130666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831" y="2447430"/>
              <a:ext cx="184714" cy="4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21503" tIns="60752" rIns="121503" bIns="60752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1215055"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lang="en-US" altLang="en-US" sz="1595">
                  <a:latin typeface="Arial" panose="020B0604020202020204" pitchFamily="34" charset="0"/>
                </a:rPr>
              </a:br>
              <a:endParaRPr lang="en-US" altLang="en-US" sz="1595">
                <a:latin typeface="Arial" panose="020B0604020202020204" pitchFamily="34" charset="0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1037B2B-53D7-095B-CCBD-161E73CA3FA7}"/>
                </a:ext>
              </a:extLst>
            </p:cNvPr>
            <p:cNvSpPr/>
            <p:nvPr/>
          </p:nvSpPr>
          <p:spPr>
            <a:xfrm>
              <a:off x="3235828" y="236238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B5A4DA2-3ECA-E4BC-B2BE-5A7F67114CD1}"/>
              </a:ext>
            </a:extLst>
          </p:cNvPr>
          <p:cNvGrpSpPr/>
          <p:nvPr/>
        </p:nvGrpSpPr>
        <p:grpSpPr>
          <a:xfrm>
            <a:off x="15405754" y="5691975"/>
            <a:ext cx="2924103" cy="4886336"/>
            <a:chOff x="4143740" y="2294022"/>
            <a:chExt cx="2200599" cy="3677321"/>
          </a:xfrm>
        </p:grpSpPr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05F5CFB4-B2EE-6C22-5A5F-1B2364A34BC9}"/>
                </a:ext>
              </a:extLst>
            </p:cNvPr>
            <p:cNvCxnSpPr>
              <a:cxnSpLocks/>
              <a:stCxn id="71" idx="2"/>
              <a:endCxn id="83" idx="0"/>
            </p:cNvCxnSpPr>
            <p:nvPr/>
          </p:nvCxnSpPr>
          <p:spPr>
            <a:xfrm rot="5400000" flipH="1" flipV="1">
              <a:off x="4153224" y="4348166"/>
              <a:ext cx="1613692" cy="1632659"/>
            </a:xfrm>
            <a:prstGeom prst="bentConnector5">
              <a:avLst>
                <a:gd name="adj1" fmla="val -10741"/>
                <a:gd name="adj2" fmla="val 50000"/>
                <a:gd name="adj3" fmla="val 110741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0A6EDB4-0956-3298-6FB0-557CC103FB92}"/>
                </a:ext>
              </a:extLst>
            </p:cNvPr>
            <p:cNvSpPr/>
            <p:nvPr/>
          </p:nvSpPr>
          <p:spPr>
            <a:xfrm>
              <a:off x="5205297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461D1067-24A2-88B8-C2D4-8054C6DD054F}"/>
                </a:ext>
              </a:extLst>
            </p:cNvPr>
            <p:cNvCxnSpPr>
              <a:cxnSpLocks/>
              <a:stCxn id="71" idx="2"/>
              <a:endCxn id="53" idx="1"/>
            </p:cNvCxnSpPr>
            <p:nvPr/>
          </p:nvCxnSpPr>
          <p:spPr>
            <a:xfrm rot="5400000" flipH="1" flipV="1">
              <a:off x="2916993" y="3683039"/>
              <a:ext cx="3515052" cy="1061556"/>
            </a:xfrm>
            <a:prstGeom prst="bentConnector4">
              <a:avLst>
                <a:gd name="adj1" fmla="val -4931"/>
                <a:gd name="adj2" fmla="val 7675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28DFD44-4AA1-725A-DDA1-4B48256A3521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>
              <a:off x="4710409" y="2456290"/>
              <a:ext cx="494889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09B10C-040D-9F16-E6A6-CC278548F10F}"/>
                </a:ext>
              </a:extLst>
            </p:cNvPr>
            <p:cNvSpPr/>
            <p:nvPr/>
          </p:nvSpPr>
          <p:spPr>
            <a:xfrm>
              <a:off x="5208461" y="4357650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D365EB3-4A2A-0E29-69D5-2DBA5EDEAE0F}"/>
                </a:ext>
              </a:extLst>
            </p:cNvPr>
            <p:cNvSpPr/>
            <p:nvPr/>
          </p:nvSpPr>
          <p:spPr>
            <a:xfrm>
              <a:off x="5208461" y="4793298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0FD33EB-CE43-F788-3D7E-EC49EEEC66E8}"/>
                </a:ext>
              </a:extLst>
            </p:cNvPr>
            <p:cNvSpPr/>
            <p:nvPr/>
          </p:nvSpPr>
          <p:spPr>
            <a:xfrm>
              <a:off x="5208461" y="5220052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0AE5E49-4A78-EA40-13AF-114948B57803}"/>
                </a:ext>
              </a:extLst>
            </p:cNvPr>
            <p:cNvSpPr/>
            <p:nvPr/>
          </p:nvSpPr>
          <p:spPr>
            <a:xfrm>
              <a:off x="5208461" y="5646806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2675053-4B7A-5A63-5DDE-A498C5F3297E}"/>
                </a:ext>
              </a:extLst>
            </p:cNvPr>
            <p:cNvCxnSpPr>
              <a:stCxn id="83" idx="2"/>
              <a:endCxn id="93" idx="0"/>
            </p:cNvCxnSpPr>
            <p:nvPr/>
          </p:nvCxnSpPr>
          <p:spPr>
            <a:xfrm>
              <a:off x="5776400" y="4682187"/>
              <a:ext cx="0" cy="11111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D387C41-F97E-8948-25C4-071D3C16DE30}"/>
                </a:ext>
              </a:extLst>
            </p:cNvPr>
            <p:cNvCxnSpPr>
              <a:stCxn id="93" idx="2"/>
              <a:endCxn id="97" idx="0"/>
            </p:cNvCxnSpPr>
            <p:nvPr/>
          </p:nvCxnSpPr>
          <p:spPr>
            <a:xfrm>
              <a:off x="5776400" y="5117835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618B08A-6DE2-89C2-D533-A4384CB7DFBA}"/>
                </a:ext>
              </a:extLst>
            </p:cNvPr>
            <p:cNvCxnSpPr>
              <a:stCxn id="97" idx="2"/>
              <a:endCxn id="98" idx="0"/>
            </p:cNvCxnSpPr>
            <p:nvPr/>
          </p:nvCxnSpPr>
          <p:spPr>
            <a:xfrm>
              <a:off x="5776400" y="5544588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C73BECB-EBA5-213B-03E8-0EA9D01AF355}"/>
                </a:ext>
              </a:extLst>
            </p:cNvPr>
            <p:cNvSpPr/>
            <p:nvPr/>
          </p:nvSpPr>
          <p:spPr>
            <a:xfrm>
              <a:off x="4865816" y="235987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D5265B6-C0E1-3EF1-825E-CF06D6B02DB7}"/>
              </a:ext>
            </a:extLst>
          </p:cNvPr>
          <p:cNvGrpSpPr/>
          <p:nvPr/>
        </p:nvGrpSpPr>
        <p:grpSpPr>
          <a:xfrm>
            <a:off x="17575193" y="5691975"/>
            <a:ext cx="2932140" cy="4886336"/>
            <a:chOff x="5776400" y="2294022"/>
            <a:chExt cx="2206647" cy="3677321"/>
          </a:xfrm>
        </p:grpSpPr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E2DC27E1-B431-0DD9-F7B7-FB586CCBCA77}"/>
                </a:ext>
              </a:extLst>
            </p:cNvPr>
            <p:cNvCxnSpPr>
              <a:cxnSpLocks/>
              <a:stCxn id="98" idx="2"/>
              <a:endCxn id="29" idx="1"/>
            </p:cNvCxnSpPr>
            <p:nvPr/>
          </p:nvCxnSpPr>
          <p:spPr>
            <a:xfrm rot="5400000" flipH="1" flipV="1">
              <a:off x="4545418" y="3687273"/>
              <a:ext cx="3515052" cy="1053088"/>
            </a:xfrm>
            <a:prstGeom prst="bentConnector4">
              <a:avLst>
                <a:gd name="adj1" fmla="val -4931"/>
                <a:gd name="adj2" fmla="val 76965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FF1045-CB03-079F-B35B-8283AF0A1E77}"/>
                </a:ext>
              </a:extLst>
            </p:cNvPr>
            <p:cNvSpPr/>
            <p:nvPr/>
          </p:nvSpPr>
          <p:spPr>
            <a:xfrm>
              <a:off x="6829488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A1ECFF-39C2-57B9-0A71-A62734F3218B}"/>
                </a:ext>
              </a:extLst>
            </p:cNvPr>
            <p:cNvCxnSpPr>
              <a:cxnSpLocks/>
              <a:stCxn id="53" idx="3"/>
              <a:endCxn id="29" idx="1"/>
            </p:cNvCxnSpPr>
            <p:nvPr/>
          </p:nvCxnSpPr>
          <p:spPr>
            <a:xfrm>
              <a:off x="6341175" y="2456290"/>
              <a:ext cx="488313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E60296-EF3A-A744-C515-5A246FCAA722}"/>
                </a:ext>
              </a:extLst>
            </p:cNvPr>
            <p:cNvSpPr/>
            <p:nvPr/>
          </p:nvSpPr>
          <p:spPr>
            <a:xfrm>
              <a:off x="6847169" y="4351510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86715C-C0A1-5DAE-2EC7-88A27F399D66}"/>
                </a:ext>
              </a:extLst>
            </p:cNvPr>
            <p:cNvSpPr/>
            <p:nvPr/>
          </p:nvSpPr>
          <p:spPr>
            <a:xfrm>
              <a:off x="6847169" y="4787158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58B760-E686-CC39-B6B8-60D131EF5661}"/>
                </a:ext>
              </a:extLst>
            </p:cNvPr>
            <p:cNvSpPr/>
            <p:nvPr/>
          </p:nvSpPr>
          <p:spPr>
            <a:xfrm>
              <a:off x="6847169" y="5213912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C806FC-1DE1-BC07-C8CB-97CA80D548AD}"/>
                </a:ext>
              </a:extLst>
            </p:cNvPr>
            <p:cNvSpPr/>
            <p:nvPr/>
          </p:nvSpPr>
          <p:spPr>
            <a:xfrm>
              <a:off x="6847169" y="5640666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40C977A-7677-B4E1-567C-B2E96B822E7D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7415108" y="4676047"/>
              <a:ext cx="0" cy="11111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773FF0-C6E0-07B5-3175-4B1559700FF3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7415108" y="5111694"/>
              <a:ext cx="0" cy="10221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EBA14E9-ED9D-74DB-675C-AD4418FD8F2A}"/>
                </a:ext>
              </a:extLst>
            </p:cNvPr>
            <p:cNvCxnSpPr>
              <a:stCxn id="19" idx="2"/>
              <a:endCxn id="24" idx="0"/>
            </p:cNvCxnSpPr>
            <p:nvPr/>
          </p:nvCxnSpPr>
          <p:spPr>
            <a:xfrm>
              <a:off x="7415108" y="5538448"/>
              <a:ext cx="0" cy="10221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8D706C70-5038-946E-26B4-8CA098D479D4}"/>
                </a:ext>
              </a:extLst>
            </p:cNvPr>
            <p:cNvCxnSpPr>
              <a:cxnSpLocks/>
              <a:stCxn id="98" idx="2"/>
              <a:endCxn id="17" idx="0"/>
            </p:cNvCxnSpPr>
            <p:nvPr/>
          </p:nvCxnSpPr>
          <p:spPr>
            <a:xfrm rot="5400000" flipH="1" flipV="1">
              <a:off x="5785838" y="4342072"/>
              <a:ext cx="1619832" cy="1638708"/>
            </a:xfrm>
            <a:prstGeom prst="bentConnector5">
              <a:avLst>
                <a:gd name="adj1" fmla="val -10701"/>
                <a:gd name="adj2" fmla="val 50000"/>
                <a:gd name="adj3" fmla="val 110701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C0C33BB-4AA2-FD33-2CAB-13BD907A082D}"/>
                </a:ext>
              </a:extLst>
            </p:cNvPr>
            <p:cNvSpPr/>
            <p:nvPr/>
          </p:nvSpPr>
          <p:spPr>
            <a:xfrm>
              <a:off x="6496589" y="235987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A673F53-5EAE-8C0E-8278-B1A9F813AC5F}"/>
              </a:ext>
            </a:extLst>
          </p:cNvPr>
          <p:cNvGrpSpPr/>
          <p:nvPr/>
        </p:nvGrpSpPr>
        <p:grpSpPr>
          <a:xfrm>
            <a:off x="19752668" y="5691974"/>
            <a:ext cx="3195381" cy="4878176"/>
            <a:chOff x="7415107" y="2294022"/>
            <a:chExt cx="2404755" cy="36711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4BB6ED-BEC6-D733-AD58-571FE799A361}"/>
                </a:ext>
              </a:extLst>
            </p:cNvPr>
            <p:cNvSpPr/>
            <p:nvPr/>
          </p:nvSpPr>
          <p:spPr>
            <a:xfrm>
              <a:off x="8461521" y="2294022"/>
              <a:ext cx="1358341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DCF7B2C9-734B-D0BD-6B73-9F38A635FB74}"/>
                </a:ext>
              </a:extLst>
            </p:cNvPr>
            <p:cNvCxnSpPr>
              <a:cxnSpLocks/>
              <a:stCxn id="24" idx="2"/>
              <a:endCxn id="15" idx="1"/>
            </p:cNvCxnSpPr>
            <p:nvPr/>
          </p:nvCxnSpPr>
          <p:spPr>
            <a:xfrm rot="5400000" flipH="1" flipV="1">
              <a:off x="6183858" y="3687539"/>
              <a:ext cx="3508912" cy="1046413"/>
            </a:xfrm>
            <a:prstGeom prst="bentConnector4">
              <a:avLst>
                <a:gd name="adj1" fmla="val -6515"/>
                <a:gd name="adj2" fmla="val 77137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F2A5F3C-B31B-A0A9-72CA-BD5084BA7C64}"/>
                </a:ext>
              </a:extLst>
            </p:cNvPr>
            <p:cNvCxnSpPr>
              <a:cxnSpLocks/>
              <a:stCxn id="29" idx="3"/>
              <a:endCxn id="15" idx="1"/>
            </p:cNvCxnSpPr>
            <p:nvPr/>
          </p:nvCxnSpPr>
          <p:spPr>
            <a:xfrm>
              <a:off x="7965366" y="2456290"/>
              <a:ext cx="496155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E4993EF-DFD7-7545-C49B-7417D8715301}"/>
                </a:ext>
              </a:extLst>
            </p:cNvPr>
            <p:cNvSpPr/>
            <p:nvPr/>
          </p:nvSpPr>
          <p:spPr>
            <a:xfrm>
              <a:off x="8132598" y="235624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346983" y="5782812"/>
            <a:ext cx="2579004" cy="4942704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26" b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 err="1"/>
                <a:t>ReLU</a:t>
              </a:r>
              <a:endParaRPr lang="en-US" sz="1462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b="1" dirty="0"/>
                <a:t>Conv(N, W, D)</a:t>
              </a:r>
            </a:p>
            <a:p>
              <a:pPr algn="ctr"/>
              <a:r>
                <a:rPr lang="en-US" sz="1462" b="1" dirty="0"/>
                <a:t>Cardinality = 4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5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 err="1"/>
                <a:t>ReLU</a:t>
              </a:r>
              <a:endParaRPr lang="en-US" sz="1462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b="1" dirty="0"/>
                <a:t>Conv(N, W, D)</a:t>
              </a:r>
            </a:p>
            <a:p>
              <a:pPr algn="ctr"/>
              <a:r>
                <a:rPr lang="en-US" sz="1462" b="1" dirty="0"/>
                <a:t>Cardinality = 4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69D5916-B151-2490-FBB1-22914A7BE293}"/>
              </a:ext>
            </a:extLst>
          </p:cNvPr>
          <p:cNvGrpSpPr/>
          <p:nvPr/>
        </p:nvGrpSpPr>
        <p:grpSpPr>
          <a:xfrm>
            <a:off x="21140931" y="7694867"/>
            <a:ext cx="1804931" cy="795323"/>
            <a:chOff x="8459875" y="3801343"/>
            <a:chExt cx="1358341" cy="598538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EC666F6-3824-1DAC-AABE-2AE854C8443F}"/>
                </a:ext>
              </a:extLst>
            </p:cNvPr>
            <p:cNvCxnSpPr>
              <a:cxnSpLocks/>
              <a:stCxn id="32" idx="2"/>
              <a:endCxn id="44" idx="0"/>
            </p:cNvCxnSpPr>
            <p:nvPr/>
          </p:nvCxnSpPr>
          <p:spPr>
            <a:xfrm flipH="1">
              <a:off x="9139046" y="3801343"/>
              <a:ext cx="1645" cy="27400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54B706-B4FC-17CE-C5E4-19A6FA20C278}"/>
                </a:ext>
              </a:extLst>
            </p:cNvPr>
            <p:cNvSpPr/>
            <p:nvPr/>
          </p:nvSpPr>
          <p:spPr>
            <a:xfrm>
              <a:off x="8459875" y="4075345"/>
              <a:ext cx="1358341" cy="32453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Dropout layer (0.2)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4E18C10-97AB-8177-8667-B76D8BBC05FA}"/>
              </a:ext>
            </a:extLst>
          </p:cNvPr>
          <p:cNvGrpSpPr/>
          <p:nvPr/>
        </p:nvGrpSpPr>
        <p:grpSpPr>
          <a:xfrm>
            <a:off x="21140931" y="8490191"/>
            <a:ext cx="1804931" cy="775747"/>
            <a:chOff x="8459875" y="4399881"/>
            <a:chExt cx="1358341" cy="58380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443415-BC2E-2186-1EC2-F7EED83E4BCB}"/>
                </a:ext>
              </a:extLst>
            </p:cNvPr>
            <p:cNvSpPr/>
            <p:nvPr/>
          </p:nvSpPr>
          <p:spPr>
            <a:xfrm>
              <a:off x="8459875" y="4664358"/>
              <a:ext cx="1358341" cy="31932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FC layer (2400, 1)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7DACEBB-FF0A-D80C-5022-7446BAA1C0BB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>
              <a:off x="9139046" y="4399881"/>
              <a:ext cx="0" cy="2644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599792-4B17-21D3-E9D4-9E36FAAC6EB4}"/>
              </a:ext>
            </a:extLst>
          </p:cNvPr>
          <p:cNvGrpSpPr/>
          <p:nvPr/>
        </p:nvGrpSpPr>
        <p:grpSpPr>
          <a:xfrm>
            <a:off x="21140931" y="9265938"/>
            <a:ext cx="1804931" cy="795323"/>
            <a:chOff x="8459875" y="4983687"/>
            <a:chExt cx="1358341" cy="5985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A15398-CCAF-BB5E-3764-2BA0C1401A79}"/>
                </a:ext>
              </a:extLst>
            </p:cNvPr>
            <p:cNvSpPr/>
            <p:nvPr/>
          </p:nvSpPr>
          <p:spPr>
            <a:xfrm>
              <a:off x="8459875" y="5257689"/>
              <a:ext cx="1358341" cy="3245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Sigmoid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597E117-A132-FAFC-173A-7668D41AB49D}"/>
                </a:ext>
              </a:extLst>
            </p:cNvPr>
            <p:cNvCxnSpPr>
              <a:cxnSpLocks/>
              <a:stCxn id="46" idx="2"/>
              <a:endCxn id="58" idx="0"/>
            </p:cNvCxnSpPr>
            <p:nvPr/>
          </p:nvCxnSpPr>
          <p:spPr>
            <a:xfrm>
              <a:off x="9139046" y="4983687"/>
              <a:ext cx="0" cy="27400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75DD3BD-8418-A4B5-1D5C-02A8EF9CC4CB}"/>
              </a:ext>
            </a:extLst>
          </p:cNvPr>
          <p:cNvGrpSpPr/>
          <p:nvPr/>
        </p:nvGrpSpPr>
        <p:grpSpPr>
          <a:xfrm>
            <a:off x="21143117" y="10061260"/>
            <a:ext cx="1804931" cy="752946"/>
            <a:chOff x="8461520" y="5582225"/>
            <a:chExt cx="1358341" cy="56664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78A258-6B3E-624D-A258-1E4BC694398F}"/>
                </a:ext>
              </a:extLst>
            </p:cNvPr>
            <p:cNvSpPr/>
            <p:nvPr/>
          </p:nvSpPr>
          <p:spPr>
            <a:xfrm>
              <a:off x="8461520" y="5824335"/>
              <a:ext cx="1358341" cy="32453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2" b="1" dirty="0"/>
                <a:t>Output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6EA6B74-ADCE-73BB-DE98-1C333ABEC54A}"/>
                </a:ext>
              </a:extLst>
            </p:cNvPr>
            <p:cNvCxnSpPr>
              <a:cxnSpLocks/>
              <a:stCxn id="58" idx="2"/>
              <a:endCxn id="33" idx="0"/>
            </p:cNvCxnSpPr>
            <p:nvPr/>
          </p:nvCxnSpPr>
          <p:spPr>
            <a:xfrm>
              <a:off x="9139046" y="5582225"/>
              <a:ext cx="1645" cy="24211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02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6B535-FD70-31E3-CDA0-52E473B51C70}"/>
              </a:ext>
            </a:extLst>
          </p:cNvPr>
          <p:cNvSpPr/>
          <p:nvPr/>
        </p:nvSpPr>
        <p:spPr>
          <a:xfrm>
            <a:off x="13385730" y="2653388"/>
            <a:ext cx="8669135" cy="8609513"/>
          </a:xfrm>
          <a:prstGeom prst="rect">
            <a:avLst/>
          </a:prstGeom>
          <a:ln w="76200" cap="rnd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480DEAE2-BBE7-8E72-B489-8DBA46F28FEC}"/>
              </a:ext>
            </a:extLst>
          </p:cNvPr>
          <p:cNvSpPr/>
          <p:nvPr/>
        </p:nvSpPr>
        <p:spPr>
          <a:xfrm>
            <a:off x="17228566" y="500067"/>
            <a:ext cx="973122" cy="132424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ED3A17-44F8-783D-4F49-F065CF8DCDF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7715127" y="1824315"/>
            <a:ext cx="5170" cy="829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74EEF6-525D-B9A4-E5B0-3562A6E55602}"/>
              </a:ext>
            </a:extLst>
          </p:cNvPr>
          <p:cNvSpPr/>
          <p:nvPr/>
        </p:nvSpPr>
        <p:spPr>
          <a:xfrm rot="5400000">
            <a:off x="14820120" y="6699817"/>
            <a:ext cx="1237138" cy="2142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SPLAM! - CNN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9A49D142-AA9F-0794-BA1D-2A4001824A2E}"/>
              </a:ext>
            </a:extLst>
          </p:cNvPr>
          <p:cNvSpPr/>
          <p:nvPr/>
        </p:nvSpPr>
        <p:spPr>
          <a:xfrm>
            <a:off x="14507858" y="3525323"/>
            <a:ext cx="1850147" cy="1048118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spliced alignments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253A5D10-806A-C655-1384-8B6B9E653540}"/>
              </a:ext>
            </a:extLst>
          </p:cNvPr>
          <p:cNvSpPr/>
          <p:nvPr/>
        </p:nvSpPr>
        <p:spPr>
          <a:xfrm>
            <a:off x="19728779" y="3525323"/>
            <a:ext cx="1850147" cy="1048118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Non-spliced alignments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A9442B5-6848-9245-F723-9279AF3C76D4}"/>
              </a:ext>
            </a:extLst>
          </p:cNvPr>
          <p:cNvCxnSpPr>
            <a:cxnSpLocks/>
            <a:stCxn id="4" idx="0"/>
            <a:endCxn id="39" idx="0"/>
          </p:cNvCxnSpPr>
          <p:nvPr/>
        </p:nvCxnSpPr>
        <p:spPr>
          <a:xfrm rot="16200000" flipH="1" flipV="1">
            <a:off x="16140646" y="1945672"/>
            <a:ext cx="871936" cy="2287366"/>
          </a:xfrm>
          <a:prstGeom prst="bentConnector3">
            <a:avLst>
              <a:gd name="adj1" fmla="val 37453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8FDB1-57B4-CCA3-AA4F-788EBD7FA59F}"/>
              </a:ext>
            </a:extLst>
          </p:cNvPr>
          <p:cNvCxnSpPr>
            <a:cxnSpLocks/>
            <a:stCxn id="4" idx="0"/>
            <a:endCxn id="40" idx="0"/>
          </p:cNvCxnSpPr>
          <p:nvPr/>
        </p:nvCxnSpPr>
        <p:spPr>
          <a:xfrm rot="16200000" flipH="1">
            <a:off x="18751106" y="1622579"/>
            <a:ext cx="871936" cy="2933555"/>
          </a:xfrm>
          <a:prstGeom prst="bentConnector3">
            <a:avLst>
              <a:gd name="adj1" fmla="val 37453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4FC3953-6000-C6ED-B3FE-1AB0778D3A6F}"/>
              </a:ext>
            </a:extLst>
          </p:cNvPr>
          <p:cNvCxnSpPr>
            <a:cxnSpLocks/>
            <a:stCxn id="39" idx="4"/>
            <a:endCxn id="107" idx="0"/>
          </p:cNvCxnSpPr>
          <p:nvPr/>
        </p:nvCxnSpPr>
        <p:spPr>
          <a:xfrm flipH="1">
            <a:off x="15432931" y="4573441"/>
            <a:ext cx="1" cy="76539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1306E40-659F-FC98-3881-6B1AA0514436}"/>
              </a:ext>
            </a:extLst>
          </p:cNvPr>
          <p:cNvSpPr/>
          <p:nvPr/>
        </p:nvSpPr>
        <p:spPr>
          <a:xfrm>
            <a:off x="13805643" y="9347297"/>
            <a:ext cx="1627289" cy="1048118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Good junctions</a:t>
            </a:r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FC77E750-92C9-EE7E-E302-478C2449E552}"/>
              </a:ext>
            </a:extLst>
          </p:cNvPr>
          <p:cNvSpPr/>
          <p:nvPr/>
        </p:nvSpPr>
        <p:spPr>
          <a:xfrm>
            <a:off x="15685666" y="9324052"/>
            <a:ext cx="1627289" cy="1048118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Bad junctions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BF08DE-04C6-60EA-EB5F-708140BB0C7B}"/>
              </a:ext>
            </a:extLst>
          </p:cNvPr>
          <p:cNvCxnSpPr>
            <a:cxnSpLocks/>
            <a:stCxn id="107" idx="4"/>
            <a:endCxn id="37" idx="1"/>
          </p:cNvCxnSpPr>
          <p:nvPr/>
        </p:nvCxnSpPr>
        <p:spPr>
          <a:xfrm>
            <a:off x="15432925" y="6386955"/>
            <a:ext cx="5764" cy="765398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E37D8FB4-A8D9-EEF0-2C77-3ABEF7930451}"/>
              </a:ext>
            </a:extLst>
          </p:cNvPr>
          <p:cNvCxnSpPr>
            <a:cxnSpLocks/>
            <a:stCxn id="39" idx="2"/>
            <a:endCxn id="206" idx="1"/>
          </p:cNvCxnSpPr>
          <p:nvPr/>
        </p:nvCxnSpPr>
        <p:spPr>
          <a:xfrm>
            <a:off x="16226984" y="4049388"/>
            <a:ext cx="1749918" cy="3721539"/>
          </a:xfrm>
          <a:prstGeom prst="bentConnector3">
            <a:avLst>
              <a:gd name="adj1" fmla="val 77145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ecision 149">
            <a:extLst>
              <a:ext uri="{FF2B5EF4-FFF2-40B4-BE49-F238E27FC236}">
                <a16:creationId xmlns:a16="http://schemas.microsoft.com/office/drawing/2014/main" id="{6470ADC8-FF05-5709-B61D-9C0C665FD130}"/>
              </a:ext>
            </a:extLst>
          </p:cNvPr>
          <p:cNvSpPr/>
          <p:nvPr/>
        </p:nvSpPr>
        <p:spPr>
          <a:xfrm>
            <a:off x="17770630" y="8853583"/>
            <a:ext cx="2549763" cy="1556178"/>
          </a:xfrm>
          <a:prstGeom prst="flowChartDecision">
            <a:avLst/>
          </a:prstGeom>
          <a:solidFill>
            <a:schemeClr val="accent3">
              <a:alpha val="70173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Having any bad junctions?</a:t>
            </a:r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85F1F00C-50D6-CD5A-81A6-15DE71529D39}"/>
              </a:ext>
            </a:extLst>
          </p:cNvPr>
          <p:cNvCxnSpPr>
            <a:cxnSpLocks/>
            <a:stCxn id="150" idx="2"/>
            <a:endCxn id="199" idx="0"/>
          </p:cNvCxnSpPr>
          <p:nvPr/>
        </p:nvCxnSpPr>
        <p:spPr>
          <a:xfrm rot="5400000">
            <a:off x="16388584" y="9454105"/>
            <a:ext cx="1701270" cy="3612585"/>
          </a:xfrm>
          <a:prstGeom prst="bentConnector3">
            <a:avLst>
              <a:gd name="adj1" fmla="val 2923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E6B9E623-D22F-832C-0CB2-296C8B56A607}"/>
              </a:ext>
            </a:extLst>
          </p:cNvPr>
          <p:cNvCxnSpPr>
            <a:cxnSpLocks/>
            <a:stCxn id="150" idx="3"/>
            <a:endCxn id="198" idx="0"/>
          </p:cNvCxnSpPr>
          <p:nvPr/>
        </p:nvCxnSpPr>
        <p:spPr>
          <a:xfrm>
            <a:off x="20320392" y="9631672"/>
            <a:ext cx="333454" cy="2479358"/>
          </a:xfrm>
          <a:prstGeom prst="bent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F698C66-754B-2535-BD00-506251270EF7}"/>
              </a:ext>
            </a:extLst>
          </p:cNvPr>
          <p:cNvSpPr txBox="1"/>
          <p:nvPr/>
        </p:nvSpPr>
        <p:spPr>
          <a:xfrm>
            <a:off x="20169418" y="9231562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7CBB091-11CC-B1EC-7165-1EF81BEC04D4}"/>
              </a:ext>
            </a:extLst>
          </p:cNvPr>
          <p:cNvSpPr txBox="1"/>
          <p:nvPr/>
        </p:nvSpPr>
        <p:spPr>
          <a:xfrm>
            <a:off x="18537880" y="10509697"/>
            <a:ext cx="52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198" name="Card 197">
            <a:extLst>
              <a:ext uri="{FF2B5EF4-FFF2-40B4-BE49-F238E27FC236}">
                <a16:creationId xmlns:a16="http://schemas.microsoft.com/office/drawing/2014/main" id="{94B90353-EC0A-E5E5-1EB0-E6C9CB04D00B}"/>
              </a:ext>
            </a:extLst>
          </p:cNvPr>
          <p:cNvSpPr/>
          <p:nvPr/>
        </p:nvSpPr>
        <p:spPr>
          <a:xfrm>
            <a:off x="20167285" y="12111031"/>
            <a:ext cx="973122" cy="1324249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sp>
        <p:nvSpPr>
          <p:cNvPr id="199" name="Card 198">
            <a:extLst>
              <a:ext uri="{FF2B5EF4-FFF2-40B4-BE49-F238E27FC236}">
                <a16:creationId xmlns:a16="http://schemas.microsoft.com/office/drawing/2014/main" id="{C8967A79-459C-3717-9618-737098275AC0}"/>
              </a:ext>
            </a:extLst>
          </p:cNvPr>
          <p:cNvSpPr/>
          <p:nvPr/>
        </p:nvSpPr>
        <p:spPr>
          <a:xfrm>
            <a:off x="14946365" y="12111032"/>
            <a:ext cx="973122" cy="1324249"/>
          </a:xfrm>
          <a:prstGeom prst="flowChartPunchedCa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807494A-C6F5-B8C0-E9FE-846A64F1368F}"/>
              </a:ext>
            </a:extLst>
          </p:cNvPr>
          <p:cNvCxnSpPr>
            <a:cxnSpLocks/>
            <a:stCxn id="40" idx="4"/>
            <a:endCxn id="198" idx="0"/>
          </p:cNvCxnSpPr>
          <p:nvPr/>
        </p:nvCxnSpPr>
        <p:spPr>
          <a:xfrm flipH="1">
            <a:off x="20653846" y="4573442"/>
            <a:ext cx="6" cy="753758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arallelogram 106">
            <a:extLst>
              <a:ext uri="{FF2B5EF4-FFF2-40B4-BE49-F238E27FC236}">
                <a16:creationId xmlns:a16="http://schemas.microsoft.com/office/drawing/2014/main" id="{63FAA60D-AD7D-6C0A-D850-C3DC048A9116}"/>
              </a:ext>
            </a:extLst>
          </p:cNvPr>
          <p:cNvSpPr/>
          <p:nvPr/>
        </p:nvSpPr>
        <p:spPr>
          <a:xfrm>
            <a:off x="14507857" y="5338837"/>
            <a:ext cx="1850147" cy="1048118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All junctions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306F2F3-BF12-267F-45D6-BA22242DFF94}"/>
              </a:ext>
            </a:extLst>
          </p:cNvPr>
          <p:cNvSpPr/>
          <p:nvPr/>
        </p:nvSpPr>
        <p:spPr>
          <a:xfrm>
            <a:off x="17976902" y="7252948"/>
            <a:ext cx="2092988" cy="1035946"/>
          </a:xfrm>
          <a:prstGeom prst="rect">
            <a:avLst/>
          </a:prstGeom>
          <a:solidFill>
            <a:schemeClr val="accent3">
              <a:alpha val="70173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Spurious spliced alignment filtration</a:t>
            </a:r>
          </a:p>
        </p:txBody>
      </p: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9B97D44C-7C57-0325-1637-B405DB54C9F1}"/>
              </a:ext>
            </a:extLst>
          </p:cNvPr>
          <p:cNvCxnSpPr>
            <a:cxnSpLocks/>
            <a:stCxn id="37" idx="3"/>
            <a:endCxn id="89" idx="0"/>
          </p:cNvCxnSpPr>
          <p:nvPr/>
        </p:nvCxnSpPr>
        <p:spPr>
          <a:xfrm rot="16200000" flipH="1">
            <a:off x="15501723" y="8326463"/>
            <a:ext cx="934561" cy="1060616"/>
          </a:xfrm>
          <a:prstGeom prst="bentConnector3">
            <a:avLst>
              <a:gd name="adj1" fmla="val 51507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55EB0D48-EBA8-9A48-36ED-F7E67AD33222}"/>
              </a:ext>
            </a:extLst>
          </p:cNvPr>
          <p:cNvCxnSpPr>
            <a:cxnSpLocks/>
            <a:stCxn id="37" idx="3"/>
            <a:endCxn id="88" idx="0"/>
          </p:cNvCxnSpPr>
          <p:nvPr/>
        </p:nvCxnSpPr>
        <p:spPr>
          <a:xfrm rot="5400000">
            <a:off x="14550083" y="8458697"/>
            <a:ext cx="957806" cy="819407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6BF41D15-7880-6E8F-37D8-9263621C157B}"/>
              </a:ext>
            </a:extLst>
          </p:cNvPr>
          <p:cNvCxnSpPr>
            <a:cxnSpLocks/>
            <a:stCxn id="89" idx="2"/>
            <a:endCxn id="206" idx="1"/>
          </p:cNvCxnSpPr>
          <p:nvPr/>
        </p:nvCxnSpPr>
        <p:spPr>
          <a:xfrm flipV="1">
            <a:off x="17181934" y="7770921"/>
            <a:ext cx="794968" cy="207719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56634D9F-1EF4-0ABB-3CC8-77384A830DA9}"/>
              </a:ext>
            </a:extLst>
          </p:cNvPr>
          <p:cNvCxnSpPr>
            <a:cxnSpLocks/>
            <a:stCxn id="206" idx="2"/>
            <a:endCxn id="150" idx="0"/>
          </p:cNvCxnSpPr>
          <p:nvPr/>
        </p:nvCxnSpPr>
        <p:spPr>
          <a:xfrm>
            <a:off x="19023396" y="8288900"/>
            <a:ext cx="22110" cy="564689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164F1277-5B06-6F14-6F5F-D2885A0773AC}"/>
              </a:ext>
            </a:extLst>
          </p:cNvPr>
          <p:cNvSpPr txBox="1"/>
          <p:nvPr/>
        </p:nvSpPr>
        <p:spPr>
          <a:xfrm>
            <a:off x="18274938" y="1325171"/>
            <a:ext cx="3149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(Raw alignments)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E87F4F0-D103-E3E7-FD32-CDAECF3A0E54}"/>
              </a:ext>
            </a:extLst>
          </p:cNvPr>
          <p:cNvSpPr txBox="1"/>
          <p:nvPr/>
        </p:nvSpPr>
        <p:spPr>
          <a:xfrm>
            <a:off x="13385730" y="13452136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(Discarded alignments)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4EDBB66A-2BE2-242A-3C94-4BFD3B36B935}"/>
              </a:ext>
            </a:extLst>
          </p:cNvPr>
          <p:cNvSpPr txBox="1"/>
          <p:nvPr/>
        </p:nvSpPr>
        <p:spPr>
          <a:xfrm>
            <a:off x="18760026" y="13452136"/>
            <a:ext cx="378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(Cleaned alignments)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CF07667D-7B0C-80C6-92EB-6B2270277653}"/>
              </a:ext>
            </a:extLst>
          </p:cNvPr>
          <p:cNvSpPr/>
          <p:nvPr/>
        </p:nvSpPr>
        <p:spPr>
          <a:xfrm>
            <a:off x="12526295" y="2653386"/>
            <a:ext cx="853675" cy="860951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SPLAM!</a:t>
            </a:r>
          </a:p>
        </p:txBody>
      </p:sp>
    </p:spTree>
    <p:extLst>
      <p:ext uri="{BB962C8B-B14F-4D97-AF65-F5344CB8AC3E}">
        <p14:creationId xmlns:p14="http://schemas.microsoft.com/office/powerpoint/2010/main" val="19454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F7EA68-B4C4-275E-7D6F-E580E0FDCAAA}"/>
              </a:ext>
            </a:extLst>
          </p:cNvPr>
          <p:cNvSpPr/>
          <p:nvPr/>
        </p:nvSpPr>
        <p:spPr>
          <a:xfrm>
            <a:off x="18407217" y="2654432"/>
            <a:ext cx="15908924" cy="272330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F0718-B3B0-AA0E-2266-A994401A001E}"/>
              </a:ext>
            </a:extLst>
          </p:cNvPr>
          <p:cNvSpPr/>
          <p:nvPr/>
        </p:nvSpPr>
        <p:spPr>
          <a:xfrm>
            <a:off x="18407217" y="5860224"/>
            <a:ext cx="15908924" cy="272330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EB7635-25B4-D9A9-0D5E-9BBF771CFE6F}"/>
              </a:ext>
            </a:extLst>
          </p:cNvPr>
          <p:cNvSpPr/>
          <p:nvPr/>
        </p:nvSpPr>
        <p:spPr>
          <a:xfrm>
            <a:off x="18407217" y="9080698"/>
            <a:ext cx="15908924" cy="272330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3BE6B-C910-7816-C272-C75936946F24}"/>
              </a:ext>
            </a:extLst>
          </p:cNvPr>
          <p:cNvSpPr/>
          <p:nvPr/>
        </p:nvSpPr>
        <p:spPr>
          <a:xfrm>
            <a:off x="20784447" y="7335416"/>
            <a:ext cx="13106400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18A28-AFA8-DE2D-53EF-76D798FA37D4}"/>
              </a:ext>
            </a:extLst>
          </p:cNvPr>
          <p:cNvSpPr txBox="1"/>
          <p:nvPr/>
        </p:nvSpPr>
        <p:spPr>
          <a:xfrm>
            <a:off x="22296342" y="1812268"/>
            <a:ext cx="1649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31B15-D4E5-C643-68F5-4C31B9C12D40}"/>
              </a:ext>
            </a:extLst>
          </p:cNvPr>
          <p:cNvSpPr txBox="1"/>
          <p:nvPr/>
        </p:nvSpPr>
        <p:spPr>
          <a:xfrm>
            <a:off x="30416394" y="1812267"/>
            <a:ext cx="2275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F2C98-2EEB-69A7-8BC8-BC7BF8A7BC53}"/>
              </a:ext>
            </a:extLst>
          </p:cNvPr>
          <p:cNvSpPr/>
          <p:nvPr/>
        </p:nvSpPr>
        <p:spPr>
          <a:xfrm>
            <a:off x="22629766" y="4118698"/>
            <a:ext cx="982962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688FE-B56D-2FBE-A4A1-6AE58A5A558D}"/>
              </a:ext>
            </a:extLst>
          </p:cNvPr>
          <p:cNvSpPr/>
          <p:nvPr/>
        </p:nvSpPr>
        <p:spPr>
          <a:xfrm>
            <a:off x="31029893" y="4118698"/>
            <a:ext cx="982962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2482B35-F1E5-58A5-C452-4E342D51EF09}"/>
              </a:ext>
            </a:extLst>
          </p:cNvPr>
          <p:cNvSpPr/>
          <p:nvPr/>
        </p:nvSpPr>
        <p:spPr>
          <a:xfrm rot="5400000">
            <a:off x="32828475" y="6228686"/>
            <a:ext cx="276796" cy="184269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A1F63-18B1-A7F8-C5B0-F6D34078D323}"/>
              </a:ext>
            </a:extLst>
          </p:cNvPr>
          <p:cNvSpPr txBox="1"/>
          <p:nvPr/>
        </p:nvSpPr>
        <p:spPr>
          <a:xfrm>
            <a:off x="32599359" y="6601601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  <a:endParaRPr lang="en-US" sz="2400" b="1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1764CD07-3925-F462-8CF7-22573BA58943}"/>
              </a:ext>
            </a:extLst>
          </p:cNvPr>
          <p:cNvSpPr/>
          <p:nvPr/>
        </p:nvSpPr>
        <p:spPr>
          <a:xfrm rot="5400000">
            <a:off x="27195075" y="3045577"/>
            <a:ext cx="276796" cy="820891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5DC452-F695-E7E6-43B7-CBEC9FECE11A}"/>
              </a:ext>
            </a:extLst>
          </p:cNvPr>
          <p:cNvSpPr txBox="1"/>
          <p:nvPr/>
        </p:nvSpPr>
        <p:spPr>
          <a:xfrm>
            <a:off x="22566994" y="343355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034FBB-7691-BF3F-BC6C-C68990D6C2F6}"/>
              </a:ext>
            </a:extLst>
          </p:cNvPr>
          <p:cNvSpPr txBox="1"/>
          <p:nvPr/>
        </p:nvSpPr>
        <p:spPr>
          <a:xfrm>
            <a:off x="26217375" y="6596228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N: intron length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B855AE-CF89-01FE-B9EF-E6991CAE2B43}"/>
              </a:ext>
            </a:extLst>
          </p:cNvPr>
          <p:cNvSpPr/>
          <p:nvPr/>
        </p:nvSpPr>
        <p:spPr>
          <a:xfrm>
            <a:off x="20784447" y="10568261"/>
            <a:ext cx="13106400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9F0388-2720-887A-1F52-D00A7299794B}"/>
              </a:ext>
            </a:extLst>
          </p:cNvPr>
          <p:cNvSpPr/>
          <p:nvPr/>
        </p:nvSpPr>
        <p:spPr>
          <a:xfrm>
            <a:off x="20778904" y="10568261"/>
            <a:ext cx="1849491" cy="406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7980CF-E039-2A00-8A06-F1C69A50E6C4}"/>
              </a:ext>
            </a:extLst>
          </p:cNvPr>
          <p:cNvSpPr/>
          <p:nvPr/>
        </p:nvSpPr>
        <p:spPr>
          <a:xfrm>
            <a:off x="32045527" y="10568261"/>
            <a:ext cx="1849491" cy="406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054CE9-A30A-3BCB-40A9-AA8042CEC7CC}"/>
              </a:ext>
            </a:extLst>
          </p:cNvPr>
          <p:cNvSpPr/>
          <p:nvPr/>
        </p:nvSpPr>
        <p:spPr>
          <a:xfrm>
            <a:off x="22628395" y="8135770"/>
            <a:ext cx="9387749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7601CF-0E26-F5C9-098F-A6E657E6F744}"/>
              </a:ext>
            </a:extLst>
          </p:cNvPr>
          <p:cNvSpPr/>
          <p:nvPr/>
        </p:nvSpPr>
        <p:spPr>
          <a:xfrm>
            <a:off x="22628395" y="11364008"/>
            <a:ext cx="9387749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C05DDC-C812-058E-7B64-A8764F6AF78C}"/>
              </a:ext>
            </a:extLst>
          </p:cNvPr>
          <p:cNvSpPr/>
          <p:nvPr/>
        </p:nvSpPr>
        <p:spPr>
          <a:xfrm>
            <a:off x="22629765" y="4933996"/>
            <a:ext cx="982962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FDE4B2-0AC9-0215-3127-6122CA660DD2}"/>
              </a:ext>
            </a:extLst>
          </p:cNvPr>
          <p:cNvSpPr/>
          <p:nvPr/>
        </p:nvSpPr>
        <p:spPr>
          <a:xfrm>
            <a:off x="31031572" y="4916811"/>
            <a:ext cx="982962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0802EE-4B6A-7FD6-041F-901583988ED6}"/>
              </a:ext>
            </a:extLst>
          </p:cNvPr>
          <p:cNvSpPr txBox="1"/>
          <p:nvPr/>
        </p:nvSpPr>
        <p:spPr>
          <a:xfrm>
            <a:off x="19547654" y="806860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765836-523E-6582-785A-C80A06D655E7}"/>
              </a:ext>
            </a:extLst>
          </p:cNvPr>
          <p:cNvCxnSpPr>
            <a:cxnSpLocks/>
          </p:cNvCxnSpPr>
          <p:nvPr/>
        </p:nvCxnSpPr>
        <p:spPr>
          <a:xfrm>
            <a:off x="23121247" y="2870200"/>
            <a:ext cx="0" cy="8933806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8F0819-9DAE-D61F-18A9-45CF819E3EDD}"/>
              </a:ext>
            </a:extLst>
          </p:cNvPr>
          <p:cNvCxnSpPr>
            <a:cxnSpLocks/>
          </p:cNvCxnSpPr>
          <p:nvPr/>
        </p:nvCxnSpPr>
        <p:spPr>
          <a:xfrm>
            <a:off x="31533025" y="2870200"/>
            <a:ext cx="0" cy="8933806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110FC78-94C8-4988-7760-D5D8B7575EE4}"/>
              </a:ext>
            </a:extLst>
          </p:cNvPr>
          <p:cNvSpPr txBox="1"/>
          <p:nvPr/>
        </p:nvSpPr>
        <p:spPr>
          <a:xfrm>
            <a:off x="19538488" y="7215450"/>
            <a:ext cx="116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6AFCAC-7D15-5154-C8B6-80DD36C7D53C}"/>
              </a:ext>
            </a:extLst>
          </p:cNvPr>
          <p:cNvSpPr txBox="1"/>
          <p:nvPr/>
        </p:nvSpPr>
        <p:spPr>
          <a:xfrm>
            <a:off x="19548596" y="112968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DB1CF7-9485-E6D6-762E-A7A84807B9BA}"/>
              </a:ext>
            </a:extLst>
          </p:cNvPr>
          <p:cNvSpPr txBox="1"/>
          <p:nvPr/>
        </p:nvSpPr>
        <p:spPr>
          <a:xfrm>
            <a:off x="19534958" y="10397054"/>
            <a:ext cx="116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B79AE0-8717-E11B-B444-BCF053E70FB2}"/>
              </a:ext>
            </a:extLst>
          </p:cNvPr>
          <p:cNvSpPr txBox="1"/>
          <p:nvPr/>
        </p:nvSpPr>
        <p:spPr>
          <a:xfrm>
            <a:off x="19534958" y="484681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88C0AD-C8D8-D54D-3925-9CBE13C79A01}"/>
              </a:ext>
            </a:extLst>
          </p:cNvPr>
          <p:cNvSpPr txBox="1"/>
          <p:nvPr/>
        </p:nvSpPr>
        <p:spPr>
          <a:xfrm>
            <a:off x="19548700" y="4002853"/>
            <a:ext cx="116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00D64416-21F1-FD31-2B6E-0402B41296A1}"/>
              </a:ext>
            </a:extLst>
          </p:cNvPr>
          <p:cNvSpPr/>
          <p:nvPr/>
        </p:nvSpPr>
        <p:spPr>
          <a:xfrm rot="5400000">
            <a:off x="27179951" y="6291092"/>
            <a:ext cx="276796" cy="820891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8291CA-CC48-DB00-5D2D-098D47871113}"/>
              </a:ext>
            </a:extLst>
          </p:cNvPr>
          <p:cNvSpPr txBox="1"/>
          <p:nvPr/>
        </p:nvSpPr>
        <p:spPr>
          <a:xfrm>
            <a:off x="26206170" y="9843840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N: intron length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13F4DA14-3EE6-43DC-D3CC-797BDF9180B6}"/>
              </a:ext>
            </a:extLst>
          </p:cNvPr>
          <p:cNvSpPr/>
          <p:nvPr/>
        </p:nvSpPr>
        <p:spPr>
          <a:xfrm rot="5400000">
            <a:off x="22715341" y="3730731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587E2B-2AA3-9FD4-498B-228258A7C281}"/>
              </a:ext>
            </a:extLst>
          </p:cNvPr>
          <p:cNvSpPr txBox="1"/>
          <p:nvPr/>
        </p:nvSpPr>
        <p:spPr>
          <a:xfrm>
            <a:off x="30958853" y="339756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7337F232-869E-8765-722B-9BEBA0698D2A}"/>
              </a:ext>
            </a:extLst>
          </p:cNvPr>
          <p:cNvSpPr/>
          <p:nvPr/>
        </p:nvSpPr>
        <p:spPr>
          <a:xfrm rot="5400000">
            <a:off x="23264880" y="3730732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2B4E810B-165C-C529-86A7-86AAC088A349}"/>
              </a:ext>
            </a:extLst>
          </p:cNvPr>
          <p:cNvSpPr/>
          <p:nvPr/>
        </p:nvSpPr>
        <p:spPr>
          <a:xfrm rot="5400000">
            <a:off x="31107553" y="3734804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7963258A-E7E4-26EB-8555-EC7D0499CCE9}"/>
              </a:ext>
            </a:extLst>
          </p:cNvPr>
          <p:cNvSpPr/>
          <p:nvPr/>
        </p:nvSpPr>
        <p:spPr>
          <a:xfrm rot="5400000">
            <a:off x="31657092" y="3734805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962658-9159-F5A6-33DC-B8463E925CF7}"/>
              </a:ext>
            </a:extLst>
          </p:cNvPr>
          <p:cNvSpPr txBox="1"/>
          <p:nvPr/>
        </p:nvSpPr>
        <p:spPr>
          <a:xfrm>
            <a:off x="23127085" y="343547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DBDFA7-7E82-9646-80CE-B86ACBD5E0CF}"/>
              </a:ext>
            </a:extLst>
          </p:cNvPr>
          <p:cNvSpPr txBox="1"/>
          <p:nvPr/>
        </p:nvSpPr>
        <p:spPr>
          <a:xfrm>
            <a:off x="31508392" y="339756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B4737A-9D5B-D889-74F0-F93829E11A9F}"/>
              </a:ext>
            </a:extLst>
          </p:cNvPr>
          <p:cNvSpPr/>
          <p:nvPr/>
        </p:nvSpPr>
        <p:spPr>
          <a:xfrm>
            <a:off x="20788618" y="7336003"/>
            <a:ext cx="1841149" cy="4064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B9FE35-B636-B987-A89F-16CC40FC3033}"/>
              </a:ext>
            </a:extLst>
          </p:cNvPr>
          <p:cNvSpPr/>
          <p:nvPr/>
        </p:nvSpPr>
        <p:spPr>
          <a:xfrm>
            <a:off x="32014534" y="7335416"/>
            <a:ext cx="1878750" cy="4064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AEFE4F01-820E-019C-925F-BEA1E85A5C17}"/>
              </a:ext>
            </a:extLst>
          </p:cNvPr>
          <p:cNvSpPr/>
          <p:nvPr/>
        </p:nvSpPr>
        <p:spPr>
          <a:xfrm rot="5400000">
            <a:off x="21567119" y="6238163"/>
            <a:ext cx="276796" cy="184114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E62A6-A428-C074-0273-E5D8DEF42A3F}"/>
              </a:ext>
            </a:extLst>
          </p:cNvPr>
          <p:cNvSpPr txBox="1"/>
          <p:nvPr/>
        </p:nvSpPr>
        <p:spPr>
          <a:xfrm>
            <a:off x="21362001" y="66528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FF2CEF-55C2-CEB3-E971-1730ED12E447}"/>
              </a:ext>
            </a:extLst>
          </p:cNvPr>
          <p:cNvCxnSpPr>
            <a:cxnSpLocks/>
          </p:cNvCxnSpPr>
          <p:nvPr/>
        </p:nvCxnSpPr>
        <p:spPr>
          <a:xfrm>
            <a:off x="32014534" y="2842388"/>
            <a:ext cx="0" cy="8961619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10BDBA-2C81-E3FC-8AD2-FC1E3DC78134}"/>
              </a:ext>
            </a:extLst>
          </p:cNvPr>
          <p:cNvCxnSpPr>
            <a:cxnSpLocks/>
          </p:cNvCxnSpPr>
          <p:nvPr/>
        </p:nvCxnSpPr>
        <p:spPr>
          <a:xfrm>
            <a:off x="22626092" y="2842388"/>
            <a:ext cx="18196" cy="8961619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249834-2A52-24D7-589C-1248D0661927}"/>
              </a:ext>
            </a:extLst>
          </p:cNvPr>
          <p:cNvSpPr txBox="1"/>
          <p:nvPr/>
        </p:nvSpPr>
        <p:spPr>
          <a:xfrm>
            <a:off x="18421739" y="9077220"/>
            <a:ext cx="25387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SpliceAI-10k-Ns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4741A-8F7A-BBA1-E93A-8E896AEF851E}"/>
              </a:ext>
            </a:extLst>
          </p:cNvPr>
          <p:cNvSpPr txBox="1"/>
          <p:nvPr/>
        </p:nvSpPr>
        <p:spPr>
          <a:xfrm>
            <a:off x="18407216" y="5857089"/>
            <a:ext cx="25387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/>
              <a:t>SpliceAI-10k</a:t>
            </a:r>
            <a:endParaRPr lang="en-US" sz="2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F0E8A-E394-3C03-2D6C-24AA528BE100}"/>
              </a:ext>
            </a:extLst>
          </p:cNvPr>
          <p:cNvSpPr txBox="1"/>
          <p:nvPr/>
        </p:nvSpPr>
        <p:spPr>
          <a:xfrm>
            <a:off x="18421739" y="2688417"/>
            <a:ext cx="25387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SPLAM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C02CC5-358F-2588-1C2B-62D3640FE287}"/>
              </a:ext>
            </a:extLst>
          </p:cNvPr>
          <p:cNvSpPr txBox="1"/>
          <p:nvPr/>
        </p:nvSpPr>
        <p:spPr>
          <a:xfrm>
            <a:off x="22586767" y="665778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D64EEC27-B0AF-4326-96A4-507030DCCA88}"/>
              </a:ext>
            </a:extLst>
          </p:cNvPr>
          <p:cNvSpPr/>
          <p:nvPr/>
        </p:nvSpPr>
        <p:spPr>
          <a:xfrm rot="5400000">
            <a:off x="22735114" y="6954963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9DF225E8-6A30-A0E9-336B-D75431685005}"/>
              </a:ext>
            </a:extLst>
          </p:cNvPr>
          <p:cNvSpPr/>
          <p:nvPr/>
        </p:nvSpPr>
        <p:spPr>
          <a:xfrm rot="5400000">
            <a:off x="21573146" y="9451428"/>
            <a:ext cx="276796" cy="184114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FD5723-9BC1-A180-681F-16D3A5DDF08C}"/>
              </a:ext>
            </a:extLst>
          </p:cNvPr>
          <p:cNvSpPr txBox="1"/>
          <p:nvPr/>
        </p:nvSpPr>
        <p:spPr>
          <a:xfrm>
            <a:off x="21368028" y="986614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FE19AF-4167-755F-82CF-86E6A02873FF}"/>
              </a:ext>
            </a:extLst>
          </p:cNvPr>
          <p:cNvSpPr txBox="1"/>
          <p:nvPr/>
        </p:nvSpPr>
        <p:spPr>
          <a:xfrm>
            <a:off x="22592794" y="987104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54091E56-AA53-E7E1-5ACE-B004C9B82A32}"/>
              </a:ext>
            </a:extLst>
          </p:cNvPr>
          <p:cNvSpPr/>
          <p:nvPr/>
        </p:nvSpPr>
        <p:spPr>
          <a:xfrm rot="5400000">
            <a:off x="22741141" y="10168228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A4346ACD-D930-4FD8-515A-C2822D915A32}"/>
              </a:ext>
            </a:extLst>
          </p:cNvPr>
          <p:cNvSpPr/>
          <p:nvPr/>
        </p:nvSpPr>
        <p:spPr>
          <a:xfrm rot="5400000">
            <a:off x="31646439" y="6938843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4C1B85A-1E69-BEB5-51E9-A0E19CBDE2DF}"/>
              </a:ext>
            </a:extLst>
          </p:cNvPr>
          <p:cNvSpPr txBox="1"/>
          <p:nvPr/>
        </p:nvSpPr>
        <p:spPr>
          <a:xfrm>
            <a:off x="31497739" y="66016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AE45C4E5-C280-1B67-BB19-D85ADCDB0A2A}"/>
              </a:ext>
            </a:extLst>
          </p:cNvPr>
          <p:cNvSpPr/>
          <p:nvPr/>
        </p:nvSpPr>
        <p:spPr>
          <a:xfrm rot="5400000">
            <a:off x="32845994" y="9460578"/>
            <a:ext cx="276796" cy="184269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4D91E7-E5F1-3289-EA6A-A45E62491A28}"/>
              </a:ext>
            </a:extLst>
          </p:cNvPr>
          <p:cNvSpPr txBox="1"/>
          <p:nvPr/>
        </p:nvSpPr>
        <p:spPr>
          <a:xfrm>
            <a:off x="32616878" y="9833493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  <a:endParaRPr lang="en-US" sz="2400" b="1" dirty="0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3DD9FABD-C2EF-833B-7F25-A24897763DD0}"/>
              </a:ext>
            </a:extLst>
          </p:cNvPr>
          <p:cNvSpPr/>
          <p:nvPr/>
        </p:nvSpPr>
        <p:spPr>
          <a:xfrm rot="5400000">
            <a:off x="31663958" y="10170735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9C004A-D577-AA34-C087-D4BC96273405}"/>
              </a:ext>
            </a:extLst>
          </p:cNvPr>
          <p:cNvSpPr txBox="1"/>
          <p:nvPr/>
        </p:nvSpPr>
        <p:spPr>
          <a:xfrm>
            <a:off x="31515258" y="983349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228426-B277-80AE-02FB-6BED2A700EE9}"/>
              </a:ext>
            </a:extLst>
          </p:cNvPr>
          <p:cNvSpPr/>
          <p:nvPr/>
        </p:nvSpPr>
        <p:spPr>
          <a:xfrm>
            <a:off x="3504248" y="2392836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Input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0B38CEC-BD5D-D2CF-999E-116481C987CA}"/>
              </a:ext>
            </a:extLst>
          </p:cNvPr>
          <p:cNvSpPr/>
          <p:nvPr/>
        </p:nvSpPr>
        <p:spPr>
          <a:xfrm>
            <a:off x="3621675" y="3413173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13D139-939E-50E0-6163-E07DF8EB3E30}"/>
              </a:ext>
            </a:extLst>
          </p:cNvPr>
          <p:cNvSpPr/>
          <p:nvPr/>
        </p:nvSpPr>
        <p:spPr>
          <a:xfrm>
            <a:off x="3561222" y="5600383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A3932E-A09B-FE38-E690-F1BD638644DA}"/>
              </a:ext>
            </a:extLst>
          </p:cNvPr>
          <p:cNvSpPr/>
          <p:nvPr/>
        </p:nvSpPr>
        <p:spPr>
          <a:xfrm>
            <a:off x="3561222" y="6252430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1D5FBC-3FF4-6EF0-E56F-22C8BD8D9609}"/>
              </a:ext>
            </a:extLst>
          </p:cNvPr>
          <p:cNvSpPr/>
          <p:nvPr/>
        </p:nvSpPr>
        <p:spPr>
          <a:xfrm>
            <a:off x="3561222" y="6892747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E172F18-2C03-404F-BE09-A880B944CF8A}"/>
              </a:ext>
            </a:extLst>
          </p:cNvPr>
          <p:cNvSpPr/>
          <p:nvPr/>
        </p:nvSpPr>
        <p:spPr>
          <a:xfrm>
            <a:off x="3561222" y="7533064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F7ED1B-349B-438B-1793-169FF7D040F6}"/>
              </a:ext>
            </a:extLst>
          </p:cNvPr>
          <p:cNvSpPr/>
          <p:nvPr/>
        </p:nvSpPr>
        <p:spPr>
          <a:xfrm>
            <a:off x="4693010" y="4401736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35B62ED-EE98-F02D-D22D-F9901667CA18}"/>
              </a:ext>
            </a:extLst>
          </p:cNvPr>
          <p:cNvSpPr/>
          <p:nvPr/>
        </p:nvSpPr>
        <p:spPr>
          <a:xfrm>
            <a:off x="11750814" y="440996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D3DBE7F-3635-2AC1-A5A7-727660CBF078}"/>
              </a:ext>
            </a:extLst>
          </p:cNvPr>
          <p:cNvSpPr/>
          <p:nvPr/>
        </p:nvSpPr>
        <p:spPr>
          <a:xfrm>
            <a:off x="10633661" y="9433867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A3770C-2ADB-1A25-2335-23DFF7669E70}"/>
              </a:ext>
            </a:extLst>
          </p:cNvPr>
          <p:cNvSpPr/>
          <p:nvPr/>
        </p:nvSpPr>
        <p:spPr>
          <a:xfrm>
            <a:off x="10628992" y="10157015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0CFAE9-3DB0-0C53-E857-6DED0A6FB864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4365578" y="3015400"/>
            <a:ext cx="5127" cy="397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B3D858B-A708-EF59-6EDB-E36C2B60FBBE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flipH="1">
            <a:off x="4368966" y="3841190"/>
            <a:ext cx="1739" cy="1759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6D12A74-6369-AD87-88F1-F3E8F69DEB51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4368966" y="6028399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F1B0202-DD62-3DA4-81E2-87ECC9FBFBD5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4368966" y="6680446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9F36D0C-10CD-B032-5414-730505E85E68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4368966" y="7320763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2D655508-49F7-074E-71FF-FAE88EB5B4D0}"/>
              </a:ext>
            </a:extLst>
          </p:cNvPr>
          <p:cNvCxnSpPr>
            <a:cxnSpLocks/>
            <a:stCxn id="112" idx="2"/>
            <a:endCxn id="135" idx="0"/>
          </p:cNvCxnSpPr>
          <p:nvPr/>
        </p:nvCxnSpPr>
        <p:spPr>
          <a:xfrm rot="16200000" flipH="1">
            <a:off x="3812744" y="8517302"/>
            <a:ext cx="1112778" cy="33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60F45239-F0E3-BDDC-AC74-2BC9A0E3830A}"/>
              </a:ext>
            </a:extLst>
          </p:cNvPr>
          <p:cNvCxnSpPr>
            <a:cxnSpLocks/>
            <a:stCxn id="138" idx="2"/>
            <a:endCxn id="142" idx="0"/>
          </p:cNvCxnSpPr>
          <p:nvPr/>
        </p:nvCxnSpPr>
        <p:spPr>
          <a:xfrm rot="5400000" flipH="1" flipV="1">
            <a:off x="3207058" y="6767953"/>
            <a:ext cx="5828846" cy="3504361"/>
          </a:xfrm>
          <a:prstGeom prst="bentConnector5">
            <a:avLst>
              <a:gd name="adj1" fmla="val -3922"/>
              <a:gd name="adj2" fmla="val 66196"/>
              <a:gd name="adj3" fmla="val 103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3B45B4F-37F4-4A6A-D5C8-82383387D032}"/>
              </a:ext>
            </a:extLst>
          </p:cNvPr>
          <p:cNvSpPr/>
          <p:nvPr/>
        </p:nvSpPr>
        <p:spPr>
          <a:xfrm>
            <a:off x="4693010" y="8277552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0836544-480E-5BCE-598A-75498EFDF617}"/>
              </a:ext>
            </a:extLst>
          </p:cNvPr>
          <p:cNvSpPr/>
          <p:nvPr/>
        </p:nvSpPr>
        <p:spPr>
          <a:xfrm>
            <a:off x="8203958" y="440996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936680-5E8E-9B0C-6068-134533F0B861}"/>
              </a:ext>
            </a:extLst>
          </p:cNvPr>
          <p:cNvSpPr/>
          <p:nvPr/>
        </p:nvSpPr>
        <p:spPr>
          <a:xfrm>
            <a:off x="8203958" y="8277552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4A731A20-7B3F-AF2E-AF8B-DB1766B16BAC}"/>
              </a:ext>
            </a:extLst>
          </p:cNvPr>
          <p:cNvCxnSpPr>
            <a:stCxn id="108" idx="2"/>
            <a:endCxn id="113" idx="1"/>
          </p:cNvCxnSpPr>
          <p:nvPr/>
        </p:nvCxnSpPr>
        <p:spPr>
          <a:xfrm rot="16200000" flipH="1">
            <a:off x="4144581" y="4067314"/>
            <a:ext cx="774555" cy="32230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93E99BA-9EC1-DA04-E84D-BFD70D80BDAC}"/>
              </a:ext>
            </a:extLst>
          </p:cNvPr>
          <p:cNvCxnSpPr>
            <a:cxnSpLocks/>
            <a:stCxn id="112" idx="2"/>
            <a:endCxn id="124" idx="1"/>
          </p:cNvCxnSpPr>
          <p:nvPr/>
        </p:nvCxnSpPr>
        <p:spPr>
          <a:xfrm rot="16200000" flipH="1">
            <a:off x="4265748" y="8064298"/>
            <a:ext cx="530480" cy="32404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A3F967E-8BFB-A9A6-1272-EE9A2012B9ED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 rot="5400000" flipH="1" flipV="1">
            <a:off x="2881336" y="6111935"/>
            <a:ext cx="6810587" cy="3834657"/>
          </a:xfrm>
          <a:prstGeom prst="bentConnector4">
            <a:avLst>
              <a:gd name="adj1" fmla="val -3357"/>
              <a:gd name="adj2" fmla="val 6053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AF11C235-F796-1C62-92D3-3DB086850AAE}"/>
              </a:ext>
            </a:extLst>
          </p:cNvPr>
          <p:cNvCxnSpPr>
            <a:cxnSpLocks/>
            <a:stCxn id="145" idx="2"/>
            <a:endCxn id="126" idx="1"/>
          </p:cNvCxnSpPr>
          <p:nvPr/>
        </p:nvCxnSpPr>
        <p:spPr>
          <a:xfrm rot="16200000" flipH="1">
            <a:off x="7778022" y="8065624"/>
            <a:ext cx="521576" cy="33029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F70C31E-EB94-42BD-FD85-FD6ED48BAB01}"/>
              </a:ext>
            </a:extLst>
          </p:cNvPr>
          <p:cNvCxnSpPr>
            <a:cxnSpLocks/>
            <a:stCxn id="152" idx="2"/>
            <a:endCxn id="114" idx="1"/>
          </p:cNvCxnSpPr>
          <p:nvPr/>
        </p:nvCxnSpPr>
        <p:spPr>
          <a:xfrm rot="5400000" flipH="1" flipV="1">
            <a:off x="6406945" y="6090687"/>
            <a:ext cx="6810587" cy="3877152"/>
          </a:xfrm>
          <a:prstGeom prst="bentConnector4">
            <a:avLst>
              <a:gd name="adj1" fmla="val -3357"/>
              <a:gd name="adj2" fmla="val 6041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48564AF-0F73-E026-B7A8-1FB5A68020B5}"/>
              </a:ext>
            </a:extLst>
          </p:cNvPr>
          <p:cNvCxnSpPr>
            <a:cxnSpLocks/>
            <a:stCxn id="157" idx="2"/>
            <a:endCxn id="115" idx="0"/>
          </p:cNvCxnSpPr>
          <p:nvPr/>
        </p:nvCxnSpPr>
        <p:spPr>
          <a:xfrm>
            <a:off x="11382691" y="9133586"/>
            <a:ext cx="0" cy="300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F08BBD-969A-499B-AAC9-18642970A985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 flipH="1">
            <a:off x="11378022" y="9861884"/>
            <a:ext cx="4669" cy="2951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CE715E1-6E4B-D65E-A6F4-3F3ED78974CD}"/>
              </a:ext>
            </a:extLst>
          </p:cNvPr>
          <p:cNvCxnSpPr>
            <a:cxnSpLocks/>
            <a:stCxn id="116" idx="2"/>
            <a:endCxn id="200" idx="0"/>
          </p:cNvCxnSpPr>
          <p:nvPr/>
        </p:nvCxnSpPr>
        <p:spPr>
          <a:xfrm>
            <a:off x="11378022" y="10585031"/>
            <a:ext cx="9059" cy="440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E5D46EB-1C36-B15F-DE78-338044C1D927}"/>
              </a:ext>
            </a:extLst>
          </p:cNvPr>
          <p:cNvSpPr/>
          <p:nvPr/>
        </p:nvSpPr>
        <p:spPr>
          <a:xfrm>
            <a:off x="3561557" y="9073859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E028BB-F79D-E191-4704-2DC54E105A30}"/>
              </a:ext>
            </a:extLst>
          </p:cNvPr>
          <p:cNvSpPr/>
          <p:nvPr/>
        </p:nvSpPr>
        <p:spPr>
          <a:xfrm>
            <a:off x="3561557" y="9725906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CE10AFA-EE7D-D09F-4DD7-626D1081D126}"/>
              </a:ext>
            </a:extLst>
          </p:cNvPr>
          <p:cNvSpPr/>
          <p:nvPr/>
        </p:nvSpPr>
        <p:spPr>
          <a:xfrm>
            <a:off x="3561557" y="10366223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6DFD479-007A-5F85-F17A-CB0DB7EB297E}"/>
              </a:ext>
            </a:extLst>
          </p:cNvPr>
          <p:cNvSpPr/>
          <p:nvPr/>
        </p:nvSpPr>
        <p:spPr>
          <a:xfrm>
            <a:off x="3561557" y="11006540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354646D-AB30-0B66-2771-B2CF5149F87D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4369301" y="9501875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C2187A-9BB2-4A0D-8001-FF164A579035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>
            <a:off x="4369301" y="1015392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D90EDC2-58BB-9A3E-8861-ADD69179BB91}"/>
              </a:ext>
            </a:extLst>
          </p:cNvPr>
          <p:cNvCxnSpPr>
            <a:cxnSpLocks/>
            <a:stCxn id="137" idx="2"/>
            <a:endCxn id="138" idx="0"/>
          </p:cNvCxnSpPr>
          <p:nvPr/>
        </p:nvCxnSpPr>
        <p:spPr>
          <a:xfrm>
            <a:off x="4369301" y="1079423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626D573-64C7-DB4E-4176-02944D5103FB}"/>
              </a:ext>
            </a:extLst>
          </p:cNvPr>
          <p:cNvSpPr/>
          <p:nvPr/>
        </p:nvSpPr>
        <p:spPr>
          <a:xfrm>
            <a:off x="7065918" y="5605711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71926F9-4B81-7137-214B-114392EEC39E}"/>
              </a:ext>
            </a:extLst>
          </p:cNvPr>
          <p:cNvSpPr/>
          <p:nvPr/>
        </p:nvSpPr>
        <p:spPr>
          <a:xfrm>
            <a:off x="7065918" y="6257758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1C6A2FD-C104-D464-96F4-79DA07C1096F}"/>
              </a:ext>
            </a:extLst>
          </p:cNvPr>
          <p:cNvSpPr/>
          <p:nvPr/>
        </p:nvSpPr>
        <p:spPr>
          <a:xfrm>
            <a:off x="7065918" y="6898075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1F7589D-7054-80C7-F2AC-1A3CA8E8BAEF}"/>
              </a:ext>
            </a:extLst>
          </p:cNvPr>
          <p:cNvSpPr/>
          <p:nvPr/>
        </p:nvSpPr>
        <p:spPr>
          <a:xfrm>
            <a:off x="7065918" y="7541968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9B60B7B-1C3C-84CC-869C-FE12C74656EB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7873662" y="6033727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487AFA-E7BF-6ADF-81A5-56F518FC9324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>
            <a:off x="7873662" y="6685774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42D2618-2469-929E-2203-CED31C079364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>
            <a:off x="7873662" y="7326091"/>
            <a:ext cx="0" cy="2158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9D3FDA9-7124-8107-EB9F-7B7D078A2130}"/>
              </a:ext>
            </a:extLst>
          </p:cNvPr>
          <p:cNvSpPr/>
          <p:nvPr/>
        </p:nvSpPr>
        <p:spPr>
          <a:xfrm>
            <a:off x="7065918" y="9073852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2B9842D-A5E0-F6F2-3D45-1B4EB3824D2D}"/>
              </a:ext>
            </a:extLst>
          </p:cNvPr>
          <p:cNvSpPr/>
          <p:nvPr/>
        </p:nvSpPr>
        <p:spPr>
          <a:xfrm>
            <a:off x="7065918" y="9725906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E41A4D9-985D-BDA2-5E9F-CE58683BD6D4}"/>
              </a:ext>
            </a:extLst>
          </p:cNvPr>
          <p:cNvSpPr/>
          <p:nvPr/>
        </p:nvSpPr>
        <p:spPr>
          <a:xfrm>
            <a:off x="7065918" y="10366223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D758B43-BA95-B141-EB3F-78FC1717F365}"/>
              </a:ext>
            </a:extLst>
          </p:cNvPr>
          <p:cNvSpPr/>
          <p:nvPr/>
        </p:nvSpPr>
        <p:spPr>
          <a:xfrm>
            <a:off x="7065918" y="11006540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09CB4B-972A-04F0-AB74-B20909B1FD61}"/>
              </a:ext>
            </a:extLst>
          </p:cNvPr>
          <p:cNvCxnSpPr>
            <a:cxnSpLocks/>
            <a:stCxn id="149" idx="2"/>
            <a:endCxn id="150" idx="0"/>
          </p:cNvCxnSpPr>
          <p:nvPr/>
        </p:nvCxnSpPr>
        <p:spPr>
          <a:xfrm>
            <a:off x="7873662" y="9501869"/>
            <a:ext cx="0" cy="2240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6E94349-605F-3AEB-E34F-951D09145F55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>
            <a:off x="7873662" y="1015392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48EB3FC-D962-668B-60EF-06A579B596F0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7873662" y="1079423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B030482-269C-20EA-35F9-251A33F7020B}"/>
              </a:ext>
            </a:extLst>
          </p:cNvPr>
          <p:cNvSpPr/>
          <p:nvPr/>
        </p:nvSpPr>
        <p:spPr>
          <a:xfrm>
            <a:off x="10633661" y="870556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F06DB1-6B0C-F7EF-FA6B-6197448DFDC8}"/>
              </a:ext>
            </a:extLst>
          </p:cNvPr>
          <p:cNvSpPr/>
          <p:nvPr/>
        </p:nvSpPr>
        <p:spPr>
          <a:xfrm>
            <a:off x="10570613" y="5600376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F1C5D4C-B4FB-3DB8-CDDC-D5AE3C98DC39}"/>
              </a:ext>
            </a:extLst>
          </p:cNvPr>
          <p:cNvSpPr/>
          <p:nvPr/>
        </p:nvSpPr>
        <p:spPr>
          <a:xfrm>
            <a:off x="10570613" y="6252423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2136F42-4B2A-CACB-5D38-AB735AA880F9}"/>
              </a:ext>
            </a:extLst>
          </p:cNvPr>
          <p:cNvSpPr/>
          <p:nvPr/>
        </p:nvSpPr>
        <p:spPr>
          <a:xfrm>
            <a:off x="10570613" y="6892740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D93B800-4446-4F27-912A-683710F88C2E}"/>
              </a:ext>
            </a:extLst>
          </p:cNvPr>
          <p:cNvSpPr/>
          <p:nvPr/>
        </p:nvSpPr>
        <p:spPr>
          <a:xfrm>
            <a:off x="10570613" y="7533057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29B33D4-76ED-9FB0-DC7E-DEB074B6D805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11378357" y="6028392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79FF506-179A-E247-6ECF-FF084AD27893}"/>
              </a:ext>
            </a:extLst>
          </p:cNvPr>
          <p:cNvCxnSpPr>
            <a:cxnSpLocks/>
            <a:stCxn id="159" idx="2"/>
            <a:endCxn id="160" idx="0"/>
          </p:cNvCxnSpPr>
          <p:nvPr/>
        </p:nvCxnSpPr>
        <p:spPr>
          <a:xfrm>
            <a:off x="11378357" y="668043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A43B379-1481-4F52-4AA6-EDCC18F596EB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>
            <a:off x="11378357" y="7320756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1DE9A979-0ABB-2534-AFE0-8432341E117F}"/>
              </a:ext>
            </a:extLst>
          </p:cNvPr>
          <p:cNvCxnSpPr>
            <a:cxnSpLocks/>
            <a:stCxn id="152" idx="2"/>
            <a:endCxn id="158" idx="0"/>
          </p:cNvCxnSpPr>
          <p:nvPr/>
        </p:nvCxnSpPr>
        <p:spPr>
          <a:xfrm rot="5400000" flipH="1" flipV="1">
            <a:off x="6708919" y="6765119"/>
            <a:ext cx="5834181" cy="3504695"/>
          </a:xfrm>
          <a:prstGeom prst="bentConnector5">
            <a:avLst>
              <a:gd name="adj1" fmla="val -3918"/>
              <a:gd name="adj2" fmla="val 66794"/>
              <a:gd name="adj3" fmla="val 10391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2A4894E-92F8-DECF-9E13-9ED65B1FDDDF}"/>
              </a:ext>
            </a:extLst>
          </p:cNvPr>
          <p:cNvSpPr/>
          <p:nvPr/>
        </p:nvSpPr>
        <p:spPr>
          <a:xfrm>
            <a:off x="6195529" y="3231640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AB66D2E-DB36-0A32-0BFB-44B0368C8CF6}"/>
              </a:ext>
            </a:extLst>
          </p:cNvPr>
          <p:cNvSpPr/>
          <p:nvPr/>
        </p:nvSpPr>
        <p:spPr>
          <a:xfrm>
            <a:off x="8821797" y="3207248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8AA7F40-B252-22EE-F041-ABAA883FCB9F}"/>
              </a:ext>
            </a:extLst>
          </p:cNvPr>
          <p:cNvSpPr/>
          <p:nvPr/>
        </p:nvSpPr>
        <p:spPr>
          <a:xfrm>
            <a:off x="9739821" y="3207248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45D724-3640-C99B-666F-E92BED93B117}"/>
              </a:ext>
            </a:extLst>
          </p:cNvPr>
          <p:cNvSpPr/>
          <p:nvPr/>
        </p:nvSpPr>
        <p:spPr>
          <a:xfrm>
            <a:off x="12368653" y="320724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B7F19DD-D7E6-876B-194F-6F67A7E251CD}"/>
              </a:ext>
            </a:extLst>
          </p:cNvPr>
          <p:cNvGrpSpPr/>
          <p:nvPr/>
        </p:nvGrpSpPr>
        <p:grpSpPr>
          <a:xfrm>
            <a:off x="14008960" y="4793688"/>
            <a:ext cx="3248212" cy="6824124"/>
            <a:chOff x="13206494" y="1521709"/>
            <a:chExt cx="2749593" cy="498831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425AB4A-FABD-8261-0818-CDACE0ABAAF7}"/>
                </a:ext>
              </a:extLst>
            </p:cNvPr>
            <p:cNvSpPr/>
            <p:nvPr/>
          </p:nvSpPr>
          <p:spPr>
            <a:xfrm>
              <a:off x="13206494" y="1521709"/>
              <a:ext cx="274959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RU(N, W, D)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6ABDB42-566F-B9FA-4519-07E85917E3CC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A7EC31C-3845-D458-8A2F-F8D5F8D3D9F1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EA16B90-43AD-B655-D63F-AC7503528040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4240F83-8B11-C432-8F52-B44C26A592FD}"/>
                </a:ext>
              </a:extLst>
            </p:cNvPr>
            <p:cNvCxnSpPr>
              <a:stCxn id="172" idx="2"/>
              <a:endCxn id="173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D961197-C543-953D-D0B2-04E3E6D8991D}"/>
                </a:ext>
              </a:extLst>
            </p:cNvPr>
            <p:cNvCxnSpPr>
              <a:cxnSpLocks/>
              <a:stCxn id="182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00E87A55-F253-C6C8-2A2D-1B5C616F78FA}"/>
                </a:ext>
              </a:extLst>
            </p:cNvPr>
            <p:cNvCxnSpPr>
              <a:cxnSpLocks/>
              <a:stCxn id="174" idx="2"/>
              <a:endCxn id="172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>
              <a:extLst>
                <a:ext uri="{FF2B5EF4-FFF2-40B4-BE49-F238E27FC236}">
                  <a16:creationId xmlns:a16="http://schemas.microsoft.com/office/drawing/2014/main" id="{8A146234-414B-C970-9C78-873A788A0C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8B2AD057-13F6-481E-0630-27602C2D196F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6C79D0C-C305-7F3C-1420-A5A8B9A9D0E5}"/>
                </a:ext>
              </a:extLst>
            </p:cNvPr>
            <p:cNvSpPr/>
            <p:nvPr/>
          </p:nvSpPr>
          <p:spPr>
            <a:xfrm>
              <a:off x="13206494" y="1949727"/>
              <a:ext cx="2749593" cy="456029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1EC4A28-219E-96F3-46A6-FFAE05F0C835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5B8A110-1927-9D18-CA7B-4741845F6506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7C1688C-42B1-9CFF-1E8E-F59BD6064332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E74534B-7FBD-9AC7-A48D-E3B5A9C08C2C}"/>
                </a:ext>
              </a:extLst>
            </p:cNvPr>
            <p:cNvCxnSpPr>
              <a:stCxn id="181" idx="2"/>
              <a:endCxn id="182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FDC98D-EC84-C658-2CF4-EE00E5040F28}"/>
                </a:ext>
              </a:extLst>
            </p:cNvPr>
            <p:cNvCxnSpPr>
              <a:cxnSpLocks/>
              <a:stCxn id="183" idx="2"/>
              <a:endCxn id="181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6FB53B0-DD25-7C5D-8A87-BC157D53A7BC}"/>
                </a:ext>
              </a:extLst>
            </p:cNvPr>
            <p:cNvCxnSpPr>
              <a:cxnSpLocks/>
              <a:stCxn id="173" idx="2"/>
              <a:endCxn id="183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B5DE647-0D20-30BE-84CC-4CB6424E7256}"/>
              </a:ext>
            </a:extLst>
          </p:cNvPr>
          <p:cNvCxnSpPr>
            <a:cxnSpLocks/>
            <a:stCxn id="145" idx="2"/>
            <a:endCxn id="149" idx="0"/>
          </p:cNvCxnSpPr>
          <p:nvPr/>
        </p:nvCxnSpPr>
        <p:spPr>
          <a:xfrm>
            <a:off x="7873662" y="7969985"/>
            <a:ext cx="0" cy="11038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C5DEAA30-2018-CAF0-A0ED-490D41A8E313}"/>
              </a:ext>
            </a:extLst>
          </p:cNvPr>
          <p:cNvCxnSpPr>
            <a:cxnSpLocks/>
            <a:stCxn id="113" idx="0"/>
            <a:endCxn id="157" idx="3"/>
          </p:cNvCxnSpPr>
          <p:nvPr/>
        </p:nvCxnSpPr>
        <p:spPr>
          <a:xfrm rot="16200000" flipH="1">
            <a:off x="6527959" y="3315817"/>
            <a:ext cx="4517842" cy="6689681"/>
          </a:xfrm>
          <a:prstGeom prst="bentConnector4">
            <a:avLst>
              <a:gd name="adj1" fmla="val -19125"/>
              <a:gd name="adj2" fmla="val 11963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3F330552-0FA0-A9F8-E12F-D6AC1A07EB89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6191070" y="3550252"/>
            <a:ext cx="135649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09BB5D3D-DE7E-40ED-7BE6-3794E384E31A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9702018" y="3550252"/>
            <a:ext cx="161726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0FFC9C6-92CA-F565-3DBB-64D74889EDF8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8952988" y="3550252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F625ACD-E8B9-76DE-83D7-F01AA0A7DEB5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2499844" y="3550252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0D4F48D-567C-F36D-DFF7-460262CA7191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>
            <a:off x="11378357" y="7961074"/>
            <a:ext cx="4334" cy="74449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4A9D38E-F0A6-8CBD-ABB8-72DCA791F402}"/>
              </a:ext>
            </a:extLst>
          </p:cNvPr>
          <p:cNvCxnSpPr>
            <a:cxnSpLocks/>
          </p:cNvCxnSpPr>
          <p:nvPr/>
        </p:nvCxnSpPr>
        <p:spPr>
          <a:xfrm>
            <a:off x="15532272" y="5500308"/>
            <a:ext cx="0" cy="615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39BE10-50E8-7948-1C59-1D5E9AD808FD}"/>
              </a:ext>
            </a:extLst>
          </p:cNvPr>
          <p:cNvSpPr/>
          <p:nvPr/>
        </p:nvSpPr>
        <p:spPr>
          <a:xfrm>
            <a:off x="14018855" y="2908172"/>
            <a:ext cx="3137519" cy="1141554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i="1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7DB4908-4569-922C-DFB0-253289983812}"/>
              </a:ext>
            </a:extLst>
          </p:cNvPr>
          <p:cNvCxnSpPr>
            <a:cxnSpLocks/>
          </p:cNvCxnSpPr>
          <p:nvPr/>
        </p:nvCxnSpPr>
        <p:spPr>
          <a:xfrm>
            <a:off x="14266662" y="3775266"/>
            <a:ext cx="662948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E5AC97F-4254-0EB3-C081-28FA242C6A83}"/>
              </a:ext>
            </a:extLst>
          </p:cNvPr>
          <p:cNvCxnSpPr>
            <a:cxnSpLocks/>
          </p:cNvCxnSpPr>
          <p:nvPr/>
        </p:nvCxnSpPr>
        <p:spPr>
          <a:xfrm>
            <a:off x="14266662" y="3233477"/>
            <a:ext cx="662948" cy="0"/>
          </a:xfrm>
          <a:prstGeom prst="straightConnector1">
            <a:avLst/>
          </a:prstGeom>
          <a:ln w="603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C46AAB61-EA43-BD17-99C7-70CFB6849B4D}"/>
              </a:ext>
            </a:extLst>
          </p:cNvPr>
          <p:cNvSpPr txBox="1"/>
          <p:nvPr/>
        </p:nvSpPr>
        <p:spPr>
          <a:xfrm>
            <a:off x="15092924" y="3556753"/>
            <a:ext cx="20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connection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4AA49B-2ABE-BE4B-50F0-ED3E57799266}"/>
              </a:ext>
            </a:extLst>
          </p:cNvPr>
          <p:cNvSpPr txBox="1"/>
          <p:nvPr/>
        </p:nvSpPr>
        <p:spPr>
          <a:xfrm>
            <a:off x="15092924" y="3033953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connection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BBAD100-DD08-62C7-385D-0A75AB936ABA}"/>
              </a:ext>
            </a:extLst>
          </p:cNvPr>
          <p:cNvSpPr/>
          <p:nvPr/>
        </p:nvSpPr>
        <p:spPr>
          <a:xfrm>
            <a:off x="10525751" y="11026000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Output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8A0A0C7-E257-2C5B-39D2-FB8350AFBF12}"/>
              </a:ext>
            </a:extLst>
          </p:cNvPr>
          <p:cNvSpPr txBox="1"/>
          <p:nvPr/>
        </p:nvSpPr>
        <p:spPr>
          <a:xfrm>
            <a:off x="3038434" y="1080898"/>
            <a:ext cx="7280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79EED52-624F-7709-E487-CAA71CCAC030}"/>
              </a:ext>
            </a:extLst>
          </p:cNvPr>
          <p:cNvSpPr txBox="1"/>
          <p:nvPr/>
        </p:nvSpPr>
        <p:spPr>
          <a:xfrm>
            <a:off x="17900539" y="1080897"/>
            <a:ext cx="6880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7635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262E7A-6CF1-802F-5DD2-E08C84CE425B}"/>
              </a:ext>
            </a:extLst>
          </p:cNvPr>
          <p:cNvSpPr/>
          <p:nvPr/>
        </p:nvSpPr>
        <p:spPr>
          <a:xfrm>
            <a:off x="2862254" y="2586103"/>
            <a:ext cx="14569057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3E6E4-2B6E-99D8-B5E6-8BAEB529DE48}"/>
              </a:ext>
            </a:extLst>
          </p:cNvPr>
          <p:cNvSpPr/>
          <p:nvPr/>
        </p:nvSpPr>
        <p:spPr>
          <a:xfrm>
            <a:off x="2862255" y="6375620"/>
            <a:ext cx="14569057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6BA6C-0A91-7AE5-9D14-4807AEA5021F}"/>
              </a:ext>
            </a:extLst>
          </p:cNvPr>
          <p:cNvSpPr/>
          <p:nvPr/>
        </p:nvSpPr>
        <p:spPr>
          <a:xfrm>
            <a:off x="2862255" y="10182493"/>
            <a:ext cx="14569057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47245-3267-033E-F206-DF12C12C33BE}"/>
              </a:ext>
            </a:extLst>
          </p:cNvPr>
          <p:cNvSpPr/>
          <p:nvPr/>
        </p:nvSpPr>
        <p:spPr>
          <a:xfrm>
            <a:off x="5809547" y="8119422"/>
            <a:ext cx="11197772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CAE7F-82AA-E2F7-6F69-20D3FA64D1A3}"/>
              </a:ext>
            </a:extLst>
          </p:cNvPr>
          <p:cNvSpPr txBox="1"/>
          <p:nvPr/>
        </p:nvSpPr>
        <p:spPr>
          <a:xfrm>
            <a:off x="7683996" y="1590594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E2BCE-9B52-0125-C9AD-6D294460BC01}"/>
              </a:ext>
            </a:extLst>
          </p:cNvPr>
          <p:cNvSpPr txBox="1"/>
          <p:nvPr/>
        </p:nvSpPr>
        <p:spPr>
          <a:xfrm>
            <a:off x="12702945" y="1590593"/>
            <a:ext cx="24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1763E-E7FC-EF29-91EA-5D001DAFFCCF}"/>
              </a:ext>
            </a:extLst>
          </p:cNvPr>
          <p:cNvSpPr/>
          <p:nvPr/>
        </p:nvSpPr>
        <p:spPr>
          <a:xfrm>
            <a:off x="8097375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B971D-ED64-094B-4D70-C4C8C7814A10}"/>
              </a:ext>
            </a:extLst>
          </p:cNvPr>
          <p:cNvSpPr/>
          <p:nvPr/>
        </p:nvSpPr>
        <p:spPr>
          <a:xfrm>
            <a:off x="13463561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06E173-6481-F25D-C277-BDC074C4D08B}"/>
              </a:ext>
            </a:extLst>
          </p:cNvPr>
          <p:cNvSpPr/>
          <p:nvPr/>
        </p:nvSpPr>
        <p:spPr>
          <a:xfrm rot="5400000">
            <a:off x="15701433" y="6757997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914E4-9FC3-3E99-15D6-E671E07DE955}"/>
              </a:ext>
            </a:extLst>
          </p:cNvPr>
          <p:cNvSpPr txBox="1"/>
          <p:nvPr/>
        </p:nvSpPr>
        <p:spPr>
          <a:xfrm>
            <a:off x="15409387" y="725199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79C9152-BEBD-B71B-B89E-C012BA774222}"/>
              </a:ext>
            </a:extLst>
          </p:cNvPr>
          <p:cNvSpPr/>
          <p:nvPr/>
        </p:nvSpPr>
        <p:spPr>
          <a:xfrm rot="5400000">
            <a:off x="11252119" y="5324894"/>
            <a:ext cx="327196" cy="515077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494A-0856-18C5-AD1A-71884C63131F}"/>
              </a:ext>
            </a:extLst>
          </p:cNvPr>
          <p:cNvSpPr txBox="1"/>
          <p:nvPr/>
        </p:nvSpPr>
        <p:spPr>
          <a:xfrm>
            <a:off x="8019551" y="350708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162-8AE3-C298-8A0C-055EF22ACD56}"/>
              </a:ext>
            </a:extLst>
          </p:cNvPr>
          <p:cNvSpPr txBox="1"/>
          <p:nvPr/>
        </p:nvSpPr>
        <p:spPr>
          <a:xfrm>
            <a:off x="10124244" y="7245639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2CF30-F1B8-DA24-169E-49EBBAA3FCE5}"/>
              </a:ext>
            </a:extLst>
          </p:cNvPr>
          <p:cNvSpPr/>
          <p:nvPr/>
        </p:nvSpPr>
        <p:spPr>
          <a:xfrm>
            <a:off x="5809547" y="11940918"/>
            <a:ext cx="11197772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14FB3-D40D-84F2-FAFA-BDCD040A1B14}"/>
              </a:ext>
            </a:extLst>
          </p:cNvPr>
          <p:cNvSpPr/>
          <p:nvPr/>
        </p:nvSpPr>
        <p:spPr>
          <a:xfrm>
            <a:off x="5802675" y="119409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B9DDF-A286-1301-EE31-022A0D6C6B75}"/>
              </a:ext>
            </a:extLst>
          </p:cNvPr>
          <p:cNvSpPr/>
          <p:nvPr/>
        </p:nvSpPr>
        <p:spPr>
          <a:xfrm>
            <a:off x="14722745" y="119409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B8A92D-EB58-7DA0-AE87-12AA4B4F8DBB}"/>
              </a:ext>
            </a:extLst>
          </p:cNvPr>
          <p:cNvSpPr/>
          <p:nvPr/>
        </p:nvSpPr>
        <p:spPr>
          <a:xfrm>
            <a:off x="8095677" y="9065508"/>
            <a:ext cx="659202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9EC99-279D-EE0F-D7BF-6CB0C4F85788}"/>
              </a:ext>
            </a:extLst>
          </p:cNvPr>
          <p:cNvSpPr/>
          <p:nvPr/>
        </p:nvSpPr>
        <p:spPr>
          <a:xfrm>
            <a:off x="8095678" y="12881558"/>
            <a:ext cx="6592026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55BE7-EE93-B15C-F1F8-7FDB44C0614F}"/>
              </a:ext>
            </a:extLst>
          </p:cNvPr>
          <p:cNvSpPr/>
          <p:nvPr/>
        </p:nvSpPr>
        <p:spPr>
          <a:xfrm>
            <a:off x="8097374" y="5280740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009A-87E5-3C21-3E69-BFBEDEAD603D}"/>
              </a:ext>
            </a:extLst>
          </p:cNvPr>
          <p:cNvSpPr/>
          <p:nvPr/>
        </p:nvSpPr>
        <p:spPr>
          <a:xfrm>
            <a:off x="13465643" y="5260426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F9A3B-C385-A9F0-CC5E-1FEA20BCE564}"/>
              </a:ext>
            </a:extLst>
          </p:cNvPr>
          <p:cNvSpPr txBox="1"/>
          <p:nvPr/>
        </p:nvSpPr>
        <p:spPr>
          <a:xfrm>
            <a:off x="4036434" y="889934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26D973-6B8F-DA2B-2739-C5C6F63F703D}"/>
              </a:ext>
            </a:extLst>
          </p:cNvPr>
          <p:cNvCxnSpPr>
            <a:cxnSpLocks/>
          </p:cNvCxnSpPr>
          <p:nvPr/>
        </p:nvCxnSpPr>
        <p:spPr>
          <a:xfrm>
            <a:off x="8706714" y="2841159"/>
            <a:ext cx="0" cy="10560514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8E4F8-22B9-DA79-C6C1-071A46598FE2}"/>
              </a:ext>
            </a:extLst>
          </p:cNvPr>
          <p:cNvCxnSpPr>
            <a:cxnSpLocks/>
          </p:cNvCxnSpPr>
          <p:nvPr/>
        </p:nvCxnSpPr>
        <p:spPr>
          <a:xfrm>
            <a:off x="14087345" y="2841159"/>
            <a:ext cx="0" cy="10560514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61F6EA-49C2-DD07-8B48-030FF5E607C5}"/>
              </a:ext>
            </a:extLst>
          </p:cNvPr>
          <p:cNvSpPr txBox="1"/>
          <p:nvPr/>
        </p:nvSpPr>
        <p:spPr>
          <a:xfrm>
            <a:off x="4025069" y="7890836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95344-2DC3-DA00-7080-6A928AD24E07}"/>
              </a:ext>
            </a:extLst>
          </p:cNvPr>
          <p:cNvSpPr txBox="1"/>
          <p:nvPr/>
        </p:nvSpPr>
        <p:spPr>
          <a:xfrm>
            <a:off x="4037601" y="1271539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CA52A-75E5-869D-328A-4F727D346D87}"/>
              </a:ext>
            </a:extLst>
          </p:cNvPr>
          <p:cNvSpPr txBox="1"/>
          <p:nvPr/>
        </p:nvSpPr>
        <p:spPr>
          <a:xfrm>
            <a:off x="4020693" y="11651761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C4B-B5BA-FFA1-F8E6-4EE1393D5E43}"/>
              </a:ext>
            </a:extLst>
          </p:cNvPr>
          <p:cNvSpPr txBox="1"/>
          <p:nvPr/>
        </p:nvSpPr>
        <p:spPr>
          <a:xfrm>
            <a:off x="4020693" y="5090909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01CFA-DC90-8169-A68B-BCE4167ACA85}"/>
              </a:ext>
            </a:extLst>
          </p:cNvPr>
          <p:cNvSpPr txBox="1"/>
          <p:nvPr/>
        </p:nvSpPr>
        <p:spPr>
          <a:xfrm>
            <a:off x="4037730" y="4093275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FE621D4-5B7D-C0DA-20F7-91FCE62266F3}"/>
              </a:ext>
            </a:extLst>
          </p:cNvPr>
          <p:cNvSpPr/>
          <p:nvPr/>
        </p:nvSpPr>
        <p:spPr>
          <a:xfrm rot="5400000">
            <a:off x="11242743" y="9151992"/>
            <a:ext cx="327196" cy="516953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240AF-B67E-B786-9AAF-543BC83B2355}"/>
              </a:ext>
            </a:extLst>
          </p:cNvPr>
          <p:cNvSpPr txBox="1"/>
          <p:nvPr/>
        </p:nvSpPr>
        <p:spPr>
          <a:xfrm>
            <a:off x="10132058" y="11084591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FFB70E-280A-4690-38F7-5A980F7538A2}"/>
              </a:ext>
            </a:extLst>
          </p:cNvPr>
          <p:cNvSpPr/>
          <p:nvPr/>
        </p:nvSpPr>
        <p:spPr>
          <a:xfrm rot="5400000">
            <a:off x="8211459" y="3846291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F89C5-6865-339B-6275-DEC3897D20BC}"/>
              </a:ext>
            </a:extLst>
          </p:cNvPr>
          <p:cNvSpPr txBox="1"/>
          <p:nvPr/>
        </p:nvSpPr>
        <p:spPr>
          <a:xfrm>
            <a:off x="13375486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5ACB6B2-A801-8D52-8074-DFA79BD514B1}"/>
              </a:ext>
            </a:extLst>
          </p:cNvPr>
          <p:cNvSpPr/>
          <p:nvPr/>
        </p:nvSpPr>
        <p:spPr>
          <a:xfrm rot="5400000">
            <a:off x="8892778" y="3846292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702BFAD-BEF4-81A9-AEC8-7217743FAB60}"/>
              </a:ext>
            </a:extLst>
          </p:cNvPr>
          <p:cNvSpPr/>
          <p:nvPr/>
        </p:nvSpPr>
        <p:spPr>
          <a:xfrm rot="5400000">
            <a:off x="13567832" y="3851105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A622439-F453-4D9F-4E45-B2BCC7046A67}"/>
              </a:ext>
            </a:extLst>
          </p:cNvPr>
          <p:cNvSpPr/>
          <p:nvPr/>
        </p:nvSpPr>
        <p:spPr>
          <a:xfrm rot="5400000">
            <a:off x="14249151" y="3851107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2B711-0E65-F3AE-2884-098FC3F76EE1}"/>
              </a:ext>
            </a:extLst>
          </p:cNvPr>
          <p:cNvSpPr txBox="1"/>
          <p:nvPr/>
        </p:nvSpPr>
        <p:spPr>
          <a:xfrm>
            <a:off x="8713952" y="35093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69D50-DE2A-8707-5FD8-683225BE2F7A}"/>
              </a:ext>
            </a:extLst>
          </p:cNvPr>
          <p:cNvSpPr txBox="1"/>
          <p:nvPr/>
        </p:nvSpPr>
        <p:spPr>
          <a:xfrm>
            <a:off x="14056805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295C30-6CD3-72B5-E0A6-7FA0F334431F}"/>
              </a:ext>
            </a:extLst>
          </p:cNvPr>
          <p:cNvSpPr/>
          <p:nvPr/>
        </p:nvSpPr>
        <p:spPr>
          <a:xfrm>
            <a:off x="5814718" y="8120116"/>
            <a:ext cx="2282658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9E44FD-2B50-51F1-456E-A5DACB58907D}"/>
              </a:ext>
            </a:extLst>
          </p:cNvPr>
          <p:cNvSpPr/>
          <p:nvPr/>
        </p:nvSpPr>
        <p:spPr>
          <a:xfrm>
            <a:off x="14684320" y="8119422"/>
            <a:ext cx="2329276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ECF42D0-8F5F-1338-4FE7-BB0856C0767D}"/>
              </a:ext>
            </a:extLst>
          </p:cNvPr>
          <p:cNvSpPr/>
          <p:nvPr/>
        </p:nvSpPr>
        <p:spPr>
          <a:xfrm rot="5400000">
            <a:off x="6787893" y="6769244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DE594-96C2-A0CC-9BC8-C33D06285655}"/>
              </a:ext>
            </a:extLst>
          </p:cNvPr>
          <p:cNvSpPr txBox="1"/>
          <p:nvPr/>
        </p:nvSpPr>
        <p:spPr>
          <a:xfrm>
            <a:off x="6525599" y="731260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C2E58-B02B-D6A6-B885-97FDED230371}"/>
              </a:ext>
            </a:extLst>
          </p:cNvPr>
          <p:cNvCxnSpPr>
            <a:cxnSpLocks/>
          </p:cNvCxnSpPr>
          <p:nvPr/>
        </p:nvCxnSpPr>
        <p:spPr>
          <a:xfrm>
            <a:off x="14684320" y="2808283"/>
            <a:ext cx="0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9074-D6FA-6970-EF90-4E6D43EDEB1E}"/>
              </a:ext>
            </a:extLst>
          </p:cNvPr>
          <p:cNvCxnSpPr>
            <a:cxnSpLocks/>
          </p:cNvCxnSpPr>
          <p:nvPr/>
        </p:nvCxnSpPr>
        <p:spPr>
          <a:xfrm>
            <a:off x="8092820" y="2808283"/>
            <a:ext cx="22559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66666-4D99-C3FE-40F8-E84781C3A514}"/>
              </a:ext>
            </a:extLst>
          </p:cNvPr>
          <p:cNvSpPr txBox="1"/>
          <p:nvPr/>
        </p:nvSpPr>
        <p:spPr>
          <a:xfrm>
            <a:off x="2880260" y="10178381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SpliceAI-10k-Ns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536282-FECC-4C8B-9628-216F1EB02391}"/>
              </a:ext>
            </a:extLst>
          </p:cNvPr>
          <p:cNvSpPr txBox="1"/>
          <p:nvPr/>
        </p:nvSpPr>
        <p:spPr>
          <a:xfrm>
            <a:off x="2862254" y="6371914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/>
              <a:t>SpliceAI-10k</a:t>
            </a:r>
            <a:endParaRPr 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64F44-193A-B2DE-89D7-D3187551B08A}"/>
              </a:ext>
            </a:extLst>
          </p:cNvPr>
          <p:cNvSpPr txBox="1"/>
          <p:nvPr/>
        </p:nvSpPr>
        <p:spPr>
          <a:xfrm>
            <a:off x="2880260" y="2626276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0A727D-05CC-B1CB-00A1-18CB3A3B2FE2}"/>
              </a:ext>
            </a:extLst>
          </p:cNvPr>
          <p:cNvSpPr txBox="1"/>
          <p:nvPr/>
        </p:nvSpPr>
        <p:spPr>
          <a:xfrm>
            <a:off x="8044065" y="731840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382A6BCB-DBAA-DE84-780E-FD5A2F6DBF9E}"/>
              </a:ext>
            </a:extLst>
          </p:cNvPr>
          <p:cNvSpPr/>
          <p:nvPr/>
        </p:nvSpPr>
        <p:spPr>
          <a:xfrm rot="5400000">
            <a:off x="8235974" y="765760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12F9838-1143-6DDE-95D6-79AC1DF5A0DF}"/>
              </a:ext>
            </a:extLst>
          </p:cNvPr>
          <p:cNvSpPr/>
          <p:nvPr/>
        </p:nvSpPr>
        <p:spPr>
          <a:xfrm rot="5400000">
            <a:off x="6795365" y="10567595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02251-8872-7E52-AD6E-B6EDC2948C88}"/>
              </a:ext>
            </a:extLst>
          </p:cNvPr>
          <p:cNvSpPr txBox="1"/>
          <p:nvPr/>
        </p:nvSpPr>
        <p:spPr>
          <a:xfrm>
            <a:off x="6533071" y="1111095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C85CF6-AF1E-B433-1497-A765391C8420}"/>
              </a:ext>
            </a:extLst>
          </p:cNvPr>
          <p:cNvSpPr txBox="1"/>
          <p:nvPr/>
        </p:nvSpPr>
        <p:spPr>
          <a:xfrm>
            <a:off x="8051538" y="1111675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C73D823-3E91-9D05-84EE-AC59C88B221C}"/>
              </a:ext>
            </a:extLst>
          </p:cNvPr>
          <p:cNvSpPr/>
          <p:nvPr/>
        </p:nvSpPr>
        <p:spPr>
          <a:xfrm rot="5400000">
            <a:off x="8243446" y="1145595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3C63851-FCF6-BA7C-7AE5-1962ABC5C75E}"/>
              </a:ext>
            </a:extLst>
          </p:cNvPr>
          <p:cNvSpPr/>
          <p:nvPr/>
        </p:nvSpPr>
        <p:spPr>
          <a:xfrm rot="5400000">
            <a:off x="14235943" y="763855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3C5164-0228-DADA-36A2-F708A51540E3}"/>
              </a:ext>
            </a:extLst>
          </p:cNvPr>
          <p:cNvSpPr txBox="1"/>
          <p:nvPr/>
        </p:nvSpPr>
        <p:spPr>
          <a:xfrm>
            <a:off x="14043597" y="725199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5FF834A-F5AB-340F-CBC7-6B342DB0E4AB}"/>
              </a:ext>
            </a:extLst>
          </p:cNvPr>
          <p:cNvSpPr/>
          <p:nvPr/>
        </p:nvSpPr>
        <p:spPr>
          <a:xfrm rot="5400000">
            <a:off x="15723153" y="10578366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33153-0675-638E-CE80-D5FFE69149F8}"/>
              </a:ext>
            </a:extLst>
          </p:cNvPr>
          <p:cNvSpPr txBox="1"/>
          <p:nvPr/>
        </p:nvSpPr>
        <p:spPr>
          <a:xfrm>
            <a:off x="15431107" y="1107236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014B62AF-8A79-89B1-9D3A-D8652B412C20}"/>
              </a:ext>
            </a:extLst>
          </p:cNvPr>
          <p:cNvSpPr/>
          <p:nvPr/>
        </p:nvSpPr>
        <p:spPr>
          <a:xfrm rot="5400000">
            <a:off x="14257663" y="1145892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217BFA-21C1-8845-3322-7D61F77BC085}"/>
              </a:ext>
            </a:extLst>
          </p:cNvPr>
          <p:cNvSpPr txBox="1"/>
          <p:nvPr/>
        </p:nvSpPr>
        <p:spPr>
          <a:xfrm>
            <a:off x="14065317" y="110723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1E447-D40B-C0BD-DA09-97D4C59BD594}"/>
              </a:ext>
            </a:extLst>
          </p:cNvPr>
          <p:cNvSpPr/>
          <p:nvPr/>
        </p:nvSpPr>
        <p:spPr>
          <a:xfrm>
            <a:off x="6949852" y="-3579277"/>
            <a:ext cx="4355706" cy="45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FA4FC2-A59F-1759-FB1F-C117C4EDF0CF}"/>
              </a:ext>
            </a:extLst>
          </p:cNvPr>
          <p:cNvSpPr/>
          <p:nvPr/>
        </p:nvSpPr>
        <p:spPr>
          <a:xfrm>
            <a:off x="11305558" y="-3577483"/>
            <a:ext cx="4461647" cy="45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oogle Shape;75;p19">
            <a:extLst>
              <a:ext uri="{FF2B5EF4-FFF2-40B4-BE49-F238E27FC236}">
                <a16:creationId xmlns:a16="http://schemas.microsoft.com/office/drawing/2014/main" id="{322994DD-AC60-02E3-8747-E72D09AB4EDD}"/>
              </a:ext>
            </a:extLst>
          </p:cNvPr>
          <p:cNvSpPr txBox="1"/>
          <p:nvPr/>
        </p:nvSpPr>
        <p:spPr>
          <a:xfrm>
            <a:off x="10630931" y="-4435320"/>
            <a:ext cx="558114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sequence (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             +                          )</a:t>
            </a:r>
            <a:endParaRPr sz="1600" dirty="0"/>
          </a:p>
        </p:txBody>
      </p:sp>
      <p:sp>
        <p:nvSpPr>
          <p:cNvPr id="64" name="Google Shape;75;p19">
            <a:extLst>
              <a:ext uri="{FF2B5EF4-FFF2-40B4-BE49-F238E27FC236}">
                <a16:creationId xmlns:a16="http://schemas.microsoft.com/office/drawing/2014/main" id="{082BCA82-4AA0-945B-60B3-962223B17326}"/>
              </a:ext>
            </a:extLst>
          </p:cNvPr>
          <p:cNvSpPr txBox="1"/>
          <p:nvPr/>
        </p:nvSpPr>
        <p:spPr>
          <a:xfrm>
            <a:off x="6695481" y="-4000390"/>
            <a:ext cx="99029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0</a:t>
            </a:r>
            <a:endParaRPr sz="2400" dirty="0"/>
          </a:p>
        </p:txBody>
      </p:sp>
      <p:sp>
        <p:nvSpPr>
          <p:cNvPr id="65" name="Google Shape;75;p19">
            <a:extLst>
              <a:ext uri="{FF2B5EF4-FFF2-40B4-BE49-F238E27FC236}">
                <a16:creationId xmlns:a16="http://schemas.microsoft.com/office/drawing/2014/main" id="{BCE67514-4E2D-BA8C-FCB7-F6F406F8B297}"/>
              </a:ext>
            </a:extLst>
          </p:cNvPr>
          <p:cNvSpPr txBox="1"/>
          <p:nvPr/>
        </p:nvSpPr>
        <p:spPr>
          <a:xfrm>
            <a:off x="8913866" y="-3984278"/>
            <a:ext cx="99029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200</a:t>
            </a:r>
            <a:endParaRPr sz="2400" dirty="0"/>
          </a:p>
        </p:txBody>
      </p:sp>
      <p:sp>
        <p:nvSpPr>
          <p:cNvPr id="66" name="Google Shape;75;p19">
            <a:extLst>
              <a:ext uri="{FF2B5EF4-FFF2-40B4-BE49-F238E27FC236}">
                <a16:creationId xmlns:a16="http://schemas.microsoft.com/office/drawing/2014/main" id="{3E8AC305-C07D-18CB-2D3B-CF058002E131}"/>
              </a:ext>
            </a:extLst>
          </p:cNvPr>
          <p:cNvSpPr txBox="1"/>
          <p:nvPr/>
        </p:nvSpPr>
        <p:spPr>
          <a:xfrm>
            <a:off x="12804439" y="-4000390"/>
            <a:ext cx="99029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600</a:t>
            </a:r>
            <a:endParaRPr sz="2400" dirty="0"/>
          </a:p>
        </p:txBody>
      </p:sp>
      <p:sp>
        <p:nvSpPr>
          <p:cNvPr id="67" name="Google Shape;75;p19">
            <a:extLst>
              <a:ext uri="{FF2B5EF4-FFF2-40B4-BE49-F238E27FC236}">
                <a16:creationId xmlns:a16="http://schemas.microsoft.com/office/drawing/2014/main" id="{CDEB1E66-0A5C-4B0D-EE66-380CF59CDBC6}"/>
              </a:ext>
            </a:extLst>
          </p:cNvPr>
          <p:cNvSpPr txBox="1"/>
          <p:nvPr/>
        </p:nvSpPr>
        <p:spPr>
          <a:xfrm>
            <a:off x="15031973" y="-3967857"/>
            <a:ext cx="99029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799</a:t>
            </a:r>
            <a:endParaRPr sz="2400" dirty="0"/>
          </a:p>
        </p:txBody>
      </p:sp>
      <p:sp>
        <p:nvSpPr>
          <p:cNvPr id="68" name="Google Shape;78;p19">
            <a:extLst>
              <a:ext uri="{FF2B5EF4-FFF2-40B4-BE49-F238E27FC236}">
                <a16:creationId xmlns:a16="http://schemas.microsoft.com/office/drawing/2014/main" id="{94737D44-6F53-6975-5FD5-B75912A514F4}"/>
              </a:ext>
            </a:extLst>
          </p:cNvPr>
          <p:cNvSpPr/>
          <p:nvPr/>
        </p:nvSpPr>
        <p:spPr>
          <a:xfrm>
            <a:off x="11191501" y="-3068541"/>
            <a:ext cx="319476" cy="236509"/>
          </a:xfrm>
          <a:prstGeom prst="downArrow">
            <a:avLst>
              <a:gd name="adj1" fmla="val 30553"/>
              <a:gd name="adj2" fmla="val 57630"/>
            </a:avLst>
          </a:prstGeom>
          <a:solidFill>
            <a:srgbClr val="0C0C0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514DFD-0903-B98C-0695-F5E6493CF23C}"/>
              </a:ext>
            </a:extLst>
          </p:cNvPr>
          <p:cNvGrpSpPr/>
          <p:nvPr/>
        </p:nvGrpSpPr>
        <p:grpSpPr>
          <a:xfrm>
            <a:off x="18640318" y="1761001"/>
            <a:ext cx="11518059" cy="1306321"/>
            <a:chOff x="697431" y="2576465"/>
            <a:chExt cx="10797134" cy="1224558"/>
          </a:xfrm>
        </p:grpSpPr>
        <p:sp>
          <p:nvSpPr>
            <p:cNvPr id="70" name="Google Shape;67;p19">
              <a:extLst>
                <a:ext uri="{FF2B5EF4-FFF2-40B4-BE49-F238E27FC236}">
                  <a16:creationId xmlns:a16="http://schemas.microsoft.com/office/drawing/2014/main" id="{E1D188CF-723D-F330-826D-3365886D646D}"/>
                </a:ext>
              </a:extLst>
            </p:cNvPr>
            <p:cNvSpPr/>
            <p:nvPr/>
          </p:nvSpPr>
          <p:spPr>
            <a:xfrm>
              <a:off x="697436" y="3245255"/>
              <a:ext cx="10797129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8;p19">
              <a:extLst>
                <a:ext uri="{FF2B5EF4-FFF2-40B4-BE49-F238E27FC236}">
                  <a16:creationId xmlns:a16="http://schemas.microsoft.com/office/drawing/2014/main" id="{FC8D0BC7-7852-9CA6-53D9-4775E83E858D}"/>
                </a:ext>
              </a:extLst>
            </p:cNvPr>
            <p:cNvSpPr/>
            <p:nvPr/>
          </p:nvSpPr>
          <p:spPr>
            <a:xfrm>
              <a:off x="6974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2" name="Google Shape;69;p19">
              <a:extLst>
                <a:ext uri="{FF2B5EF4-FFF2-40B4-BE49-F238E27FC236}">
                  <a16:creationId xmlns:a16="http://schemas.microsoft.com/office/drawing/2014/main" id="{8601BB61-D816-62DB-AE05-9AF1A91044AA}"/>
                </a:ext>
              </a:extLst>
            </p:cNvPr>
            <p:cNvSpPr/>
            <p:nvPr/>
          </p:nvSpPr>
          <p:spPr>
            <a:xfrm>
              <a:off x="12505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3" name="Google Shape;71;p19">
              <a:extLst>
                <a:ext uri="{FF2B5EF4-FFF2-40B4-BE49-F238E27FC236}">
                  <a16:creationId xmlns:a16="http://schemas.microsoft.com/office/drawing/2014/main" id="{3D27473B-06BB-13C7-7234-E8577273805D}"/>
                </a:ext>
              </a:extLst>
            </p:cNvPr>
            <p:cNvSpPr/>
            <p:nvPr/>
          </p:nvSpPr>
          <p:spPr>
            <a:xfrm>
              <a:off x="180364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C</a:t>
              </a:r>
              <a:endParaRPr sz="3200" dirty="0"/>
            </a:p>
          </p:txBody>
        </p:sp>
        <p:sp>
          <p:nvSpPr>
            <p:cNvPr id="74" name="Google Shape;74;p19">
              <a:extLst>
                <a:ext uri="{FF2B5EF4-FFF2-40B4-BE49-F238E27FC236}">
                  <a16:creationId xmlns:a16="http://schemas.microsoft.com/office/drawing/2014/main" id="{567FD6E9-10F7-3521-7BF7-9F5A13142133}"/>
                </a:ext>
              </a:extLst>
            </p:cNvPr>
            <p:cNvSpPr/>
            <p:nvPr/>
          </p:nvSpPr>
          <p:spPr>
            <a:xfrm rot="5400000">
              <a:off x="5819447" y="-2545551"/>
              <a:ext cx="553100" cy="1079713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3B7F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8;p19">
              <a:extLst>
                <a:ext uri="{FF2B5EF4-FFF2-40B4-BE49-F238E27FC236}">
                  <a16:creationId xmlns:a16="http://schemas.microsoft.com/office/drawing/2014/main" id="{961C85D0-CC7C-A538-1D95-51ED57DF0490}"/>
                </a:ext>
              </a:extLst>
            </p:cNvPr>
            <p:cNvSpPr/>
            <p:nvPr/>
          </p:nvSpPr>
          <p:spPr>
            <a:xfrm>
              <a:off x="2349950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6" name="Google Shape;69;p19">
              <a:extLst>
                <a:ext uri="{FF2B5EF4-FFF2-40B4-BE49-F238E27FC236}">
                  <a16:creationId xmlns:a16="http://schemas.microsoft.com/office/drawing/2014/main" id="{B3835A40-9C6A-6DBC-8CA2-1761DF51C645}"/>
                </a:ext>
              </a:extLst>
            </p:cNvPr>
            <p:cNvSpPr/>
            <p:nvPr/>
          </p:nvSpPr>
          <p:spPr>
            <a:xfrm>
              <a:off x="29030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7" name="Google Shape;71;p19">
              <a:extLst>
                <a:ext uri="{FF2B5EF4-FFF2-40B4-BE49-F238E27FC236}">
                  <a16:creationId xmlns:a16="http://schemas.microsoft.com/office/drawing/2014/main" id="{5E4DFCA6-6AB6-4617-2A91-A260BFBF3764}"/>
                </a:ext>
              </a:extLst>
            </p:cNvPr>
            <p:cNvSpPr/>
            <p:nvPr/>
          </p:nvSpPr>
          <p:spPr>
            <a:xfrm>
              <a:off x="34561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78" name="Google Shape;68;p19">
              <a:extLst>
                <a:ext uri="{FF2B5EF4-FFF2-40B4-BE49-F238E27FC236}">
                  <a16:creationId xmlns:a16="http://schemas.microsoft.com/office/drawing/2014/main" id="{BBDD42D1-79DF-3AAC-1F58-8F05930447B3}"/>
                </a:ext>
              </a:extLst>
            </p:cNvPr>
            <p:cNvSpPr/>
            <p:nvPr/>
          </p:nvSpPr>
          <p:spPr>
            <a:xfrm>
              <a:off x="81827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9" name="Google Shape;69;p19">
              <a:extLst>
                <a:ext uri="{FF2B5EF4-FFF2-40B4-BE49-F238E27FC236}">
                  <a16:creationId xmlns:a16="http://schemas.microsoft.com/office/drawing/2014/main" id="{073EC198-BD63-3EB0-6AD3-2753A066B068}"/>
                </a:ext>
              </a:extLst>
            </p:cNvPr>
            <p:cNvSpPr/>
            <p:nvPr/>
          </p:nvSpPr>
          <p:spPr>
            <a:xfrm>
              <a:off x="87358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0" name="Google Shape;71;p19">
              <a:extLst>
                <a:ext uri="{FF2B5EF4-FFF2-40B4-BE49-F238E27FC236}">
                  <a16:creationId xmlns:a16="http://schemas.microsoft.com/office/drawing/2014/main" id="{9525EE05-AD1B-753A-31B9-6ACD13D3BD60}"/>
                </a:ext>
              </a:extLst>
            </p:cNvPr>
            <p:cNvSpPr/>
            <p:nvPr/>
          </p:nvSpPr>
          <p:spPr>
            <a:xfrm>
              <a:off x="928894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3200" dirty="0"/>
            </a:p>
          </p:txBody>
        </p:sp>
        <p:sp>
          <p:nvSpPr>
            <p:cNvPr id="81" name="Google Shape;68;p19">
              <a:extLst>
                <a:ext uri="{FF2B5EF4-FFF2-40B4-BE49-F238E27FC236}">
                  <a16:creationId xmlns:a16="http://schemas.microsoft.com/office/drawing/2014/main" id="{AD288BA2-391D-8C72-F2F6-92478177A3E6}"/>
                </a:ext>
              </a:extLst>
            </p:cNvPr>
            <p:cNvSpPr/>
            <p:nvPr/>
          </p:nvSpPr>
          <p:spPr>
            <a:xfrm>
              <a:off x="9835251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82" name="Google Shape;69;p19">
              <a:extLst>
                <a:ext uri="{FF2B5EF4-FFF2-40B4-BE49-F238E27FC236}">
                  <a16:creationId xmlns:a16="http://schemas.microsoft.com/office/drawing/2014/main" id="{E1B78AD3-B1DB-8656-194C-42A388E33BA7}"/>
                </a:ext>
              </a:extLst>
            </p:cNvPr>
            <p:cNvSpPr/>
            <p:nvPr/>
          </p:nvSpPr>
          <p:spPr>
            <a:xfrm>
              <a:off x="103883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3" name="Google Shape;71;p19">
              <a:extLst>
                <a:ext uri="{FF2B5EF4-FFF2-40B4-BE49-F238E27FC236}">
                  <a16:creationId xmlns:a16="http://schemas.microsoft.com/office/drawing/2014/main" id="{91DFCD5D-FCA6-6FC2-D445-1F5B4281AA98}"/>
                </a:ext>
              </a:extLst>
            </p:cNvPr>
            <p:cNvSpPr/>
            <p:nvPr/>
          </p:nvSpPr>
          <p:spPr>
            <a:xfrm>
              <a:off x="109414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4" name="Google Shape;68;p19">
              <a:extLst>
                <a:ext uri="{FF2B5EF4-FFF2-40B4-BE49-F238E27FC236}">
                  <a16:creationId xmlns:a16="http://schemas.microsoft.com/office/drawing/2014/main" id="{A01C64FB-A363-6BF5-ABF5-30F05F9292FD}"/>
                </a:ext>
              </a:extLst>
            </p:cNvPr>
            <p:cNvSpPr/>
            <p:nvPr/>
          </p:nvSpPr>
          <p:spPr>
            <a:xfrm>
              <a:off x="5113768" y="3245255"/>
              <a:ext cx="1945768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85" name="Google Shape;69;p19">
              <a:extLst>
                <a:ext uri="{FF2B5EF4-FFF2-40B4-BE49-F238E27FC236}">
                  <a16:creationId xmlns:a16="http://schemas.microsoft.com/office/drawing/2014/main" id="{8AF2DEC4-36C3-76D0-CCAD-D2B3198E5BC7}"/>
                </a:ext>
              </a:extLst>
            </p:cNvPr>
            <p:cNvSpPr/>
            <p:nvPr/>
          </p:nvSpPr>
          <p:spPr>
            <a:xfrm>
              <a:off x="4002465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6" name="Google Shape;71;p19">
              <a:extLst>
                <a:ext uri="{FF2B5EF4-FFF2-40B4-BE49-F238E27FC236}">
                  <a16:creationId xmlns:a16="http://schemas.microsoft.com/office/drawing/2014/main" id="{7134813A-E666-422F-BCB9-7D513E481CB8}"/>
                </a:ext>
              </a:extLst>
            </p:cNvPr>
            <p:cNvSpPr/>
            <p:nvPr/>
          </p:nvSpPr>
          <p:spPr>
            <a:xfrm>
              <a:off x="4552167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87" name="Google Shape;69;p19">
              <a:extLst>
                <a:ext uri="{FF2B5EF4-FFF2-40B4-BE49-F238E27FC236}">
                  <a16:creationId xmlns:a16="http://schemas.microsoft.com/office/drawing/2014/main" id="{E46F99CC-137D-F7AD-CBBE-BA27B96726CD}"/>
                </a:ext>
              </a:extLst>
            </p:cNvPr>
            <p:cNvSpPr/>
            <p:nvPr/>
          </p:nvSpPr>
          <p:spPr>
            <a:xfrm>
              <a:off x="706803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A</a:t>
              </a:r>
              <a:endParaRPr sz="3200" dirty="0"/>
            </a:p>
          </p:txBody>
        </p:sp>
        <p:sp>
          <p:nvSpPr>
            <p:cNvPr id="88" name="Google Shape;71;p19">
              <a:extLst>
                <a:ext uri="{FF2B5EF4-FFF2-40B4-BE49-F238E27FC236}">
                  <a16:creationId xmlns:a16="http://schemas.microsoft.com/office/drawing/2014/main" id="{F285E02B-DEEE-66BE-E03D-CBD213E77062}"/>
                </a:ext>
              </a:extLst>
            </p:cNvPr>
            <p:cNvSpPr/>
            <p:nvPr/>
          </p:nvSpPr>
          <p:spPr>
            <a:xfrm>
              <a:off x="762113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9" name="Google Shape;69;p19">
              <a:extLst>
                <a:ext uri="{FF2B5EF4-FFF2-40B4-BE49-F238E27FC236}">
                  <a16:creationId xmlns:a16="http://schemas.microsoft.com/office/drawing/2014/main" id="{384151D9-802E-91EA-1B0D-4812751568FC}"/>
                </a:ext>
              </a:extLst>
            </p:cNvPr>
            <p:cNvSpPr/>
            <p:nvPr/>
          </p:nvSpPr>
          <p:spPr>
            <a:xfrm>
              <a:off x="5811881" y="3247920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N</a:t>
              </a:r>
              <a:endParaRPr sz="3200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1467BFB-AB0E-0D30-231E-7F5C3C20BFAD}"/>
              </a:ext>
            </a:extLst>
          </p:cNvPr>
          <p:cNvSpPr txBox="1"/>
          <p:nvPr/>
        </p:nvSpPr>
        <p:spPr>
          <a:xfrm>
            <a:off x="10631067" y="-366067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A0AC553-5756-C712-680B-669678484248}"/>
              </a:ext>
            </a:extLst>
          </p:cNvPr>
          <p:cNvSpPr txBox="1"/>
          <p:nvPr/>
        </p:nvSpPr>
        <p:spPr>
          <a:xfrm>
            <a:off x="11660204" y="-365045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383680A-EAD3-404F-1D84-F6B43EE0A358}"/>
              </a:ext>
            </a:extLst>
          </p:cNvPr>
          <p:cNvGrpSpPr/>
          <p:nvPr/>
        </p:nvGrpSpPr>
        <p:grpSpPr>
          <a:xfrm>
            <a:off x="18642317" y="3418240"/>
            <a:ext cx="11518053" cy="2588166"/>
            <a:chOff x="19983587" y="3211877"/>
            <a:chExt cx="12655515" cy="2843760"/>
          </a:xfrm>
        </p:grpSpPr>
        <p:sp>
          <p:nvSpPr>
            <p:cNvPr id="93" name="Google Shape;67;p19">
              <a:extLst>
                <a:ext uri="{FF2B5EF4-FFF2-40B4-BE49-F238E27FC236}">
                  <a16:creationId xmlns:a16="http://schemas.microsoft.com/office/drawing/2014/main" id="{810E1F92-898D-BAA5-78D3-9B7EAF7A972C}"/>
                </a:ext>
              </a:extLst>
            </p:cNvPr>
            <p:cNvSpPr/>
            <p:nvPr/>
          </p:nvSpPr>
          <p:spPr>
            <a:xfrm>
              <a:off x="19983587" y="4715802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8;p19">
              <a:extLst>
                <a:ext uri="{FF2B5EF4-FFF2-40B4-BE49-F238E27FC236}">
                  <a16:creationId xmlns:a16="http://schemas.microsoft.com/office/drawing/2014/main" id="{3F7AF2A4-259A-BEAA-AC86-E62881266980}"/>
                </a:ext>
              </a:extLst>
            </p:cNvPr>
            <p:cNvSpPr/>
            <p:nvPr/>
          </p:nvSpPr>
          <p:spPr>
            <a:xfrm>
              <a:off x="19983587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5" name="Google Shape;69;p19">
              <a:extLst>
                <a:ext uri="{FF2B5EF4-FFF2-40B4-BE49-F238E27FC236}">
                  <a16:creationId xmlns:a16="http://schemas.microsoft.com/office/drawing/2014/main" id="{E1EA45DD-2007-2B0C-F28F-79130BF5FD32}"/>
                </a:ext>
              </a:extLst>
            </p:cNvPr>
            <p:cNvSpPr/>
            <p:nvPr/>
          </p:nvSpPr>
          <p:spPr>
            <a:xfrm>
              <a:off x="20631891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6" name="Google Shape;71;p19">
              <a:extLst>
                <a:ext uri="{FF2B5EF4-FFF2-40B4-BE49-F238E27FC236}">
                  <a16:creationId xmlns:a16="http://schemas.microsoft.com/office/drawing/2014/main" id="{D4688A7E-3CA0-C78B-7605-2719E95B9F90}"/>
                </a:ext>
              </a:extLst>
            </p:cNvPr>
            <p:cNvSpPr/>
            <p:nvPr/>
          </p:nvSpPr>
          <p:spPr>
            <a:xfrm>
              <a:off x="21280197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7" name="Google Shape;68;p19">
              <a:extLst>
                <a:ext uri="{FF2B5EF4-FFF2-40B4-BE49-F238E27FC236}">
                  <a16:creationId xmlns:a16="http://schemas.microsoft.com/office/drawing/2014/main" id="{FD6C441D-CE15-E267-4E28-913130D7C971}"/>
                </a:ext>
              </a:extLst>
            </p:cNvPr>
            <p:cNvSpPr/>
            <p:nvPr/>
          </p:nvSpPr>
          <p:spPr>
            <a:xfrm>
              <a:off x="21920529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8" name="Google Shape;69;p19">
              <a:extLst>
                <a:ext uri="{FF2B5EF4-FFF2-40B4-BE49-F238E27FC236}">
                  <a16:creationId xmlns:a16="http://schemas.microsoft.com/office/drawing/2014/main" id="{F8FC01B9-A96D-5CBC-E4B1-BB1B60E85D16}"/>
                </a:ext>
              </a:extLst>
            </p:cNvPr>
            <p:cNvSpPr/>
            <p:nvPr/>
          </p:nvSpPr>
          <p:spPr>
            <a:xfrm>
              <a:off x="22568834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9" name="Google Shape;71;p19">
              <a:extLst>
                <a:ext uri="{FF2B5EF4-FFF2-40B4-BE49-F238E27FC236}">
                  <a16:creationId xmlns:a16="http://schemas.microsoft.com/office/drawing/2014/main" id="{100BF6D7-5A18-F9B6-F6CF-55246B9CC26E}"/>
                </a:ext>
              </a:extLst>
            </p:cNvPr>
            <p:cNvSpPr/>
            <p:nvPr/>
          </p:nvSpPr>
          <p:spPr>
            <a:xfrm>
              <a:off x="23217139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0" name="Google Shape;68;p19">
              <a:extLst>
                <a:ext uri="{FF2B5EF4-FFF2-40B4-BE49-F238E27FC236}">
                  <a16:creationId xmlns:a16="http://schemas.microsoft.com/office/drawing/2014/main" id="{0D194332-0ABC-8E46-3EAB-8407ECC39F82}"/>
                </a:ext>
              </a:extLst>
            </p:cNvPr>
            <p:cNvSpPr/>
            <p:nvPr/>
          </p:nvSpPr>
          <p:spPr>
            <a:xfrm>
              <a:off x="28757246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1" name="Google Shape;69;p19">
              <a:extLst>
                <a:ext uri="{FF2B5EF4-FFF2-40B4-BE49-F238E27FC236}">
                  <a16:creationId xmlns:a16="http://schemas.microsoft.com/office/drawing/2014/main" id="{4EB8A6EE-34CA-3D69-3177-37BDE5322D19}"/>
                </a:ext>
              </a:extLst>
            </p:cNvPr>
            <p:cNvSpPr/>
            <p:nvPr/>
          </p:nvSpPr>
          <p:spPr>
            <a:xfrm>
              <a:off x="29405550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2" name="Google Shape;71;p19">
              <a:extLst>
                <a:ext uri="{FF2B5EF4-FFF2-40B4-BE49-F238E27FC236}">
                  <a16:creationId xmlns:a16="http://schemas.microsoft.com/office/drawing/2014/main" id="{081F97AC-0FC2-18A3-03B2-3A2E4FBB3D21}"/>
                </a:ext>
              </a:extLst>
            </p:cNvPr>
            <p:cNvSpPr/>
            <p:nvPr/>
          </p:nvSpPr>
          <p:spPr>
            <a:xfrm>
              <a:off x="30053855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3" name="Google Shape;68;p19">
              <a:extLst>
                <a:ext uri="{FF2B5EF4-FFF2-40B4-BE49-F238E27FC236}">
                  <a16:creationId xmlns:a16="http://schemas.microsoft.com/office/drawing/2014/main" id="{4568D8C5-959D-B682-5C25-5A63B28E9D3D}"/>
                </a:ext>
              </a:extLst>
            </p:cNvPr>
            <p:cNvSpPr/>
            <p:nvPr/>
          </p:nvSpPr>
          <p:spPr>
            <a:xfrm>
              <a:off x="30694189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4" name="Google Shape;69;p19">
              <a:extLst>
                <a:ext uri="{FF2B5EF4-FFF2-40B4-BE49-F238E27FC236}">
                  <a16:creationId xmlns:a16="http://schemas.microsoft.com/office/drawing/2014/main" id="{C7B3A144-254A-C9B5-FB5A-BE02A0770718}"/>
                </a:ext>
              </a:extLst>
            </p:cNvPr>
            <p:cNvSpPr/>
            <p:nvPr/>
          </p:nvSpPr>
          <p:spPr>
            <a:xfrm>
              <a:off x="31342492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5" name="Google Shape;71;p19">
              <a:extLst>
                <a:ext uri="{FF2B5EF4-FFF2-40B4-BE49-F238E27FC236}">
                  <a16:creationId xmlns:a16="http://schemas.microsoft.com/office/drawing/2014/main" id="{D867AF3E-8DBB-318C-C51B-FEADA7B4BA91}"/>
                </a:ext>
              </a:extLst>
            </p:cNvPr>
            <p:cNvSpPr/>
            <p:nvPr/>
          </p:nvSpPr>
          <p:spPr>
            <a:xfrm>
              <a:off x="31990798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6" name="Google Shape;68;p19">
              <a:extLst>
                <a:ext uri="{FF2B5EF4-FFF2-40B4-BE49-F238E27FC236}">
                  <a16:creationId xmlns:a16="http://schemas.microsoft.com/office/drawing/2014/main" id="{D4F7B435-780D-EE8D-DF4E-601D0EB8C5D5}"/>
                </a:ext>
              </a:extLst>
            </p:cNvPr>
            <p:cNvSpPr/>
            <p:nvPr/>
          </p:nvSpPr>
          <p:spPr>
            <a:xfrm>
              <a:off x="25160052" y="4715802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07" name="Google Shape;69;p19">
              <a:extLst>
                <a:ext uri="{FF2B5EF4-FFF2-40B4-BE49-F238E27FC236}">
                  <a16:creationId xmlns:a16="http://schemas.microsoft.com/office/drawing/2014/main" id="{2031FE2A-4675-81EB-40F4-012D081C4970}"/>
                </a:ext>
              </a:extLst>
            </p:cNvPr>
            <p:cNvSpPr/>
            <p:nvPr/>
          </p:nvSpPr>
          <p:spPr>
            <a:xfrm>
              <a:off x="23857473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8" name="Google Shape;71;p19">
              <a:extLst>
                <a:ext uri="{FF2B5EF4-FFF2-40B4-BE49-F238E27FC236}">
                  <a16:creationId xmlns:a16="http://schemas.microsoft.com/office/drawing/2014/main" id="{6A34F634-D2EF-041F-196F-F8E4EE1E8017}"/>
                </a:ext>
              </a:extLst>
            </p:cNvPr>
            <p:cNvSpPr/>
            <p:nvPr/>
          </p:nvSpPr>
          <p:spPr>
            <a:xfrm>
              <a:off x="24501789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9" name="Google Shape;69;p19">
              <a:extLst>
                <a:ext uri="{FF2B5EF4-FFF2-40B4-BE49-F238E27FC236}">
                  <a16:creationId xmlns:a16="http://schemas.microsoft.com/office/drawing/2014/main" id="{A9B272EB-2099-1C64-CDB8-80911C08269C}"/>
                </a:ext>
              </a:extLst>
            </p:cNvPr>
            <p:cNvSpPr/>
            <p:nvPr/>
          </p:nvSpPr>
          <p:spPr>
            <a:xfrm>
              <a:off x="27450679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0" name="Google Shape;71;p19">
              <a:extLst>
                <a:ext uri="{FF2B5EF4-FFF2-40B4-BE49-F238E27FC236}">
                  <a16:creationId xmlns:a16="http://schemas.microsoft.com/office/drawing/2014/main" id="{F4D5A68A-F3C1-60C7-C65F-02392E9E0036}"/>
                </a:ext>
              </a:extLst>
            </p:cNvPr>
            <p:cNvSpPr/>
            <p:nvPr/>
          </p:nvSpPr>
          <p:spPr>
            <a:xfrm>
              <a:off x="28098985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1" name="Google Shape;67;p19">
              <a:extLst>
                <a:ext uri="{FF2B5EF4-FFF2-40B4-BE49-F238E27FC236}">
                  <a16:creationId xmlns:a16="http://schemas.microsoft.com/office/drawing/2014/main" id="{7660099A-4F80-C09D-3958-32F1D947F44F}"/>
                </a:ext>
              </a:extLst>
            </p:cNvPr>
            <p:cNvSpPr/>
            <p:nvPr/>
          </p:nvSpPr>
          <p:spPr>
            <a:xfrm>
              <a:off x="19983587" y="404760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8;p19">
              <a:extLst>
                <a:ext uri="{FF2B5EF4-FFF2-40B4-BE49-F238E27FC236}">
                  <a16:creationId xmlns:a16="http://schemas.microsoft.com/office/drawing/2014/main" id="{43D95A1D-C833-0720-8D59-BB98E61FB42D}"/>
                </a:ext>
              </a:extLst>
            </p:cNvPr>
            <p:cNvSpPr/>
            <p:nvPr/>
          </p:nvSpPr>
          <p:spPr>
            <a:xfrm>
              <a:off x="19983587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3" name="Google Shape;69;p19">
              <a:extLst>
                <a:ext uri="{FF2B5EF4-FFF2-40B4-BE49-F238E27FC236}">
                  <a16:creationId xmlns:a16="http://schemas.microsoft.com/office/drawing/2014/main" id="{957E955D-DF05-4FF8-E1BA-0B15B172B6E6}"/>
                </a:ext>
              </a:extLst>
            </p:cNvPr>
            <p:cNvSpPr/>
            <p:nvPr/>
          </p:nvSpPr>
          <p:spPr>
            <a:xfrm>
              <a:off x="20631891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4" name="Google Shape;71;p19">
              <a:extLst>
                <a:ext uri="{FF2B5EF4-FFF2-40B4-BE49-F238E27FC236}">
                  <a16:creationId xmlns:a16="http://schemas.microsoft.com/office/drawing/2014/main" id="{BE242BDC-445A-1EDB-CB28-F8CFCB8516E8}"/>
                </a:ext>
              </a:extLst>
            </p:cNvPr>
            <p:cNvSpPr/>
            <p:nvPr/>
          </p:nvSpPr>
          <p:spPr>
            <a:xfrm>
              <a:off x="21280197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5" name="Google Shape;68;p19">
              <a:extLst>
                <a:ext uri="{FF2B5EF4-FFF2-40B4-BE49-F238E27FC236}">
                  <a16:creationId xmlns:a16="http://schemas.microsoft.com/office/drawing/2014/main" id="{AE3E25EC-ABF5-3325-4D24-F440ED970E21}"/>
                </a:ext>
              </a:extLst>
            </p:cNvPr>
            <p:cNvSpPr/>
            <p:nvPr/>
          </p:nvSpPr>
          <p:spPr>
            <a:xfrm>
              <a:off x="21920529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6" name="Google Shape;69;p19">
              <a:extLst>
                <a:ext uri="{FF2B5EF4-FFF2-40B4-BE49-F238E27FC236}">
                  <a16:creationId xmlns:a16="http://schemas.microsoft.com/office/drawing/2014/main" id="{0DF748E2-BF7A-52E2-9509-C533D3DD2CA6}"/>
                </a:ext>
              </a:extLst>
            </p:cNvPr>
            <p:cNvSpPr/>
            <p:nvPr/>
          </p:nvSpPr>
          <p:spPr>
            <a:xfrm>
              <a:off x="22568834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7" name="Google Shape;71;p19">
              <a:extLst>
                <a:ext uri="{FF2B5EF4-FFF2-40B4-BE49-F238E27FC236}">
                  <a16:creationId xmlns:a16="http://schemas.microsoft.com/office/drawing/2014/main" id="{EDBA947A-4E2F-47A0-3CD4-7B76F1B0AB03}"/>
                </a:ext>
              </a:extLst>
            </p:cNvPr>
            <p:cNvSpPr/>
            <p:nvPr/>
          </p:nvSpPr>
          <p:spPr>
            <a:xfrm>
              <a:off x="23217139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8" name="Google Shape;68;p19">
              <a:extLst>
                <a:ext uri="{FF2B5EF4-FFF2-40B4-BE49-F238E27FC236}">
                  <a16:creationId xmlns:a16="http://schemas.microsoft.com/office/drawing/2014/main" id="{C85F2C55-3039-6D82-CC8F-6E09E44A33D8}"/>
                </a:ext>
              </a:extLst>
            </p:cNvPr>
            <p:cNvSpPr/>
            <p:nvPr/>
          </p:nvSpPr>
          <p:spPr>
            <a:xfrm>
              <a:off x="28757246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9" name="Google Shape;69;p19">
              <a:extLst>
                <a:ext uri="{FF2B5EF4-FFF2-40B4-BE49-F238E27FC236}">
                  <a16:creationId xmlns:a16="http://schemas.microsoft.com/office/drawing/2014/main" id="{C3E9A239-B011-88C6-7AD9-3C03B85F7424}"/>
                </a:ext>
              </a:extLst>
            </p:cNvPr>
            <p:cNvSpPr/>
            <p:nvPr/>
          </p:nvSpPr>
          <p:spPr>
            <a:xfrm>
              <a:off x="29405550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0" name="Google Shape;71;p19">
              <a:extLst>
                <a:ext uri="{FF2B5EF4-FFF2-40B4-BE49-F238E27FC236}">
                  <a16:creationId xmlns:a16="http://schemas.microsoft.com/office/drawing/2014/main" id="{82D73138-6DDB-3CD5-9DA5-27A3FD308521}"/>
                </a:ext>
              </a:extLst>
            </p:cNvPr>
            <p:cNvSpPr/>
            <p:nvPr/>
          </p:nvSpPr>
          <p:spPr>
            <a:xfrm>
              <a:off x="30053855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21" name="Google Shape;68;p19">
              <a:extLst>
                <a:ext uri="{FF2B5EF4-FFF2-40B4-BE49-F238E27FC236}">
                  <a16:creationId xmlns:a16="http://schemas.microsoft.com/office/drawing/2014/main" id="{D4FC3E8F-DA28-379C-A97C-B6392AB55AF0}"/>
                </a:ext>
              </a:extLst>
            </p:cNvPr>
            <p:cNvSpPr/>
            <p:nvPr/>
          </p:nvSpPr>
          <p:spPr>
            <a:xfrm>
              <a:off x="30694189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2" name="Google Shape;69;p19">
              <a:extLst>
                <a:ext uri="{FF2B5EF4-FFF2-40B4-BE49-F238E27FC236}">
                  <a16:creationId xmlns:a16="http://schemas.microsoft.com/office/drawing/2014/main" id="{AE8CCD5B-2577-EF1D-C295-3B90690FE4B8}"/>
                </a:ext>
              </a:extLst>
            </p:cNvPr>
            <p:cNvSpPr/>
            <p:nvPr/>
          </p:nvSpPr>
          <p:spPr>
            <a:xfrm>
              <a:off x="31342492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3" name="Google Shape;71;p19">
              <a:extLst>
                <a:ext uri="{FF2B5EF4-FFF2-40B4-BE49-F238E27FC236}">
                  <a16:creationId xmlns:a16="http://schemas.microsoft.com/office/drawing/2014/main" id="{601B63DD-321D-7E30-E234-21E400F172AE}"/>
                </a:ext>
              </a:extLst>
            </p:cNvPr>
            <p:cNvSpPr/>
            <p:nvPr/>
          </p:nvSpPr>
          <p:spPr>
            <a:xfrm>
              <a:off x="31990798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4" name="Google Shape;68;p19">
              <a:extLst>
                <a:ext uri="{FF2B5EF4-FFF2-40B4-BE49-F238E27FC236}">
                  <a16:creationId xmlns:a16="http://schemas.microsoft.com/office/drawing/2014/main" id="{335544AF-C416-78D8-B9BC-163E4213445A}"/>
                </a:ext>
              </a:extLst>
            </p:cNvPr>
            <p:cNvSpPr/>
            <p:nvPr/>
          </p:nvSpPr>
          <p:spPr>
            <a:xfrm>
              <a:off x="25160052" y="404760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25" name="Google Shape;69;p19">
              <a:extLst>
                <a:ext uri="{FF2B5EF4-FFF2-40B4-BE49-F238E27FC236}">
                  <a16:creationId xmlns:a16="http://schemas.microsoft.com/office/drawing/2014/main" id="{FA840DF1-3C32-7D6F-5920-A41BBE3B1F70}"/>
                </a:ext>
              </a:extLst>
            </p:cNvPr>
            <p:cNvSpPr/>
            <p:nvPr/>
          </p:nvSpPr>
          <p:spPr>
            <a:xfrm>
              <a:off x="23857473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6" name="Google Shape;71;p19">
              <a:extLst>
                <a:ext uri="{FF2B5EF4-FFF2-40B4-BE49-F238E27FC236}">
                  <a16:creationId xmlns:a16="http://schemas.microsoft.com/office/drawing/2014/main" id="{2FC15930-E7DA-7F7C-2B9C-35621572F4B7}"/>
                </a:ext>
              </a:extLst>
            </p:cNvPr>
            <p:cNvSpPr/>
            <p:nvPr/>
          </p:nvSpPr>
          <p:spPr>
            <a:xfrm>
              <a:off x="24501789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7" name="Google Shape;69;p19">
              <a:extLst>
                <a:ext uri="{FF2B5EF4-FFF2-40B4-BE49-F238E27FC236}">
                  <a16:creationId xmlns:a16="http://schemas.microsoft.com/office/drawing/2014/main" id="{A5542D1C-8839-E3C2-2BB6-66233B7D4F73}"/>
                </a:ext>
              </a:extLst>
            </p:cNvPr>
            <p:cNvSpPr/>
            <p:nvPr/>
          </p:nvSpPr>
          <p:spPr>
            <a:xfrm>
              <a:off x="27450679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8" name="Google Shape;71;p19">
              <a:extLst>
                <a:ext uri="{FF2B5EF4-FFF2-40B4-BE49-F238E27FC236}">
                  <a16:creationId xmlns:a16="http://schemas.microsoft.com/office/drawing/2014/main" id="{2979B142-A033-93EA-C3FA-A7C3EA9720B4}"/>
                </a:ext>
              </a:extLst>
            </p:cNvPr>
            <p:cNvSpPr/>
            <p:nvPr/>
          </p:nvSpPr>
          <p:spPr>
            <a:xfrm>
              <a:off x="28098985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9" name="Google Shape;67;p19">
              <a:extLst>
                <a:ext uri="{FF2B5EF4-FFF2-40B4-BE49-F238E27FC236}">
                  <a16:creationId xmlns:a16="http://schemas.microsoft.com/office/drawing/2014/main" id="{31312E3F-7ECF-838A-4732-8FAF0496741F}"/>
                </a:ext>
              </a:extLst>
            </p:cNvPr>
            <p:cNvSpPr/>
            <p:nvPr/>
          </p:nvSpPr>
          <p:spPr>
            <a:xfrm>
              <a:off x="19983587" y="339003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8;p19">
              <a:extLst>
                <a:ext uri="{FF2B5EF4-FFF2-40B4-BE49-F238E27FC236}">
                  <a16:creationId xmlns:a16="http://schemas.microsoft.com/office/drawing/2014/main" id="{90005315-B2AD-0740-4F3A-B8EFDAD112FA}"/>
                </a:ext>
              </a:extLst>
            </p:cNvPr>
            <p:cNvSpPr/>
            <p:nvPr/>
          </p:nvSpPr>
          <p:spPr>
            <a:xfrm>
              <a:off x="19983587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1" name="Google Shape;69;p19">
              <a:extLst>
                <a:ext uri="{FF2B5EF4-FFF2-40B4-BE49-F238E27FC236}">
                  <a16:creationId xmlns:a16="http://schemas.microsoft.com/office/drawing/2014/main" id="{B0DDC12C-14A0-578B-EBBF-62AABC49CCCA}"/>
                </a:ext>
              </a:extLst>
            </p:cNvPr>
            <p:cNvSpPr/>
            <p:nvPr/>
          </p:nvSpPr>
          <p:spPr>
            <a:xfrm>
              <a:off x="20631891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2" name="Google Shape;71;p19">
              <a:extLst>
                <a:ext uri="{FF2B5EF4-FFF2-40B4-BE49-F238E27FC236}">
                  <a16:creationId xmlns:a16="http://schemas.microsoft.com/office/drawing/2014/main" id="{18182083-04F3-4856-D704-477C38976D45}"/>
                </a:ext>
              </a:extLst>
            </p:cNvPr>
            <p:cNvSpPr/>
            <p:nvPr/>
          </p:nvSpPr>
          <p:spPr>
            <a:xfrm>
              <a:off x="21280197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3" name="Google Shape;68;p19">
              <a:extLst>
                <a:ext uri="{FF2B5EF4-FFF2-40B4-BE49-F238E27FC236}">
                  <a16:creationId xmlns:a16="http://schemas.microsoft.com/office/drawing/2014/main" id="{B8B982D0-29D6-3CA5-7F61-2B51F764DDDE}"/>
                </a:ext>
              </a:extLst>
            </p:cNvPr>
            <p:cNvSpPr/>
            <p:nvPr/>
          </p:nvSpPr>
          <p:spPr>
            <a:xfrm>
              <a:off x="21920529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4" name="Google Shape;69;p19">
              <a:extLst>
                <a:ext uri="{FF2B5EF4-FFF2-40B4-BE49-F238E27FC236}">
                  <a16:creationId xmlns:a16="http://schemas.microsoft.com/office/drawing/2014/main" id="{A3639AE0-DC53-C807-1FC6-99AC9B10444B}"/>
                </a:ext>
              </a:extLst>
            </p:cNvPr>
            <p:cNvSpPr/>
            <p:nvPr/>
          </p:nvSpPr>
          <p:spPr>
            <a:xfrm>
              <a:off x="22568834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5" name="Google Shape;71;p19">
              <a:extLst>
                <a:ext uri="{FF2B5EF4-FFF2-40B4-BE49-F238E27FC236}">
                  <a16:creationId xmlns:a16="http://schemas.microsoft.com/office/drawing/2014/main" id="{56D29BF0-1079-BFF4-A882-DEBC1F1114C2}"/>
                </a:ext>
              </a:extLst>
            </p:cNvPr>
            <p:cNvSpPr/>
            <p:nvPr/>
          </p:nvSpPr>
          <p:spPr>
            <a:xfrm>
              <a:off x="23217139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6" name="Google Shape;68;p19">
              <a:extLst>
                <a:ext uri="{FF2B5EF4-FFF2-40B4-BE49-F238E27FC236}">
                  <a16:creationId xmlns:a16="http://schemas.microsoft.com/office/drawing/2014/main" id="{D4C11176-5D02-1000-2846-A1A6C2B4D81F}"/>
                </a:ext>
              </a:extLst>
            </p:cNvPr>
            <p:cNvSpPr/>
            <p:nvPr/>
          </p:nvSpPr>
          <p:spPr>
            <a:xfrm>
              <a:off x="28757246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7" name="Google Shape;69;p19">
              <a:extLst>
                <a:ext uri="{FF2B5EF4-FFF2-40B4-BE49-F238E27FC236}">
                  <a16:creationId xmlns:a16="http://schemas.microsoft.com/office/drawing/2014/main" id="{643DCD78-EAA6-C1A1-1F58-591A6D8B82F2}"/>
                </a:ext>
              </a:extLst>
            </p:cNvPr>
            <p:cNvSpPr/>
            <p:nvPr/>
          </p:nvSpPr>
          <p:spPr>
            <a:xfrm>
              <a:off x="29405550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8" name="Google Shape;71;p19">
              <a:extLst>
                <a:ext uri="{FF2B5EF4-FFF2-40B4-BE49-F238E27FC236}">
                  <a16:creationId xmlns:a16="http://schemas.microsoft.com/office/drawing/2014/main" id="{5CBC9741-A5EC-46FA-475A-AF9F71561A4C}"/>
                </a:ext>
              </a:extLst>
            </p:cNvPr>
            <p:cNvSpPr/>
            <p:nvPr/>
          </p:nvSpPr>
          <p:spPr>
            <a:xfrm>
              <a:off x="30053855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9" name="Google Shape;68;p19">
              <a:extLst>
                <a:ext uri="{FF2B5EF4-FFF2-40B4-BE49-F238E27FC236}">
                  <a16:creationId xmlns:a16="http://schemas.microsoft.com/office/drawing/2014/main" id="{A3C65B0A-F5A4-FCB3-D461-A04E8CB11895}"/>
                </a:ext>
              </a:extLst>
            </p:cNvPr>
            <p:cNvSpPr/>
            <p:nvPr/>
          </p:nvSpPr>
          <p:spPr>
            <a:xfrm>
              <a:off x="30694189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0" name="Google Shape;69;p19">
              <a:extLst>
                <a:ext uri="{FF2B5EF4-FFF2-40B4-BE49-F238E27FC236}">
                  <a16:creationId xmlns:a16="http://schemas.microsoft.com/office/drawing/2014/main" id="{AA5269A4-C93F-C06A-1CEE-A9FA14BA7D7A}"/>
                </a:ext>
              </a:extLst>
            </p:cNvPr>
            <p:cNvSpPr/>
            <p:nvPr/>
          </p:nvSpPr>
          <p:spPr>
            <a:xfrm>
              <a:off x="31342492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1" name="Google Shape;71;p19">
              <a:extLst>
                <a:ext uri="{FF2B5EF4-FFF2-40B4-BE49-F238E27FC236}">
                  <a16:creationId xmlns:a16="http://schemas.microsoft.com/office/drawing/2014/main" id="{6D12EEC1-6C64-90DE-F422-0825448D9F0A}"/>
                </a:ext>
              </a:extLst>
            </p:cNvPr>
            <p:cNvSpPr/>
            <p:nvPr/>
          </p:nvSpPr>
          <p:spPr>
            <a:xfrm>
              <a:off x="31990798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2" name="Google Shape;68;p19">
              <a:extLst>
                <a:ext uri="{FF2B5EF4-FFF2-40B4-BE49-F238E27FC236}">
                  <a16:creationId xmlns:a16="http://schemas.microsoft.com/office/drawing/2014/main" id="{1328082A-5A5E-4515-E1F5-32A9CDF23CBF}"/>
                </a:ext>
              </a:extLst>
            </p:cNvPr>
            <p:cNvSpPr/>
            <p:nvPr/>
          </p:nvSpPr>
          <p:spPr>
            <a:xfrm>
              <a:off x="25160052" y="339003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43" name="Google Shape;69;p19">
              <a:extLst>
                <a:ext uri="{FF2B5EF4-FFF2-40B4-BE49-F238E27FC236}">
                  <a16:creationId xmlns:a16="http://schemas.microsoft.com/office/drawing/2014/main" id="{0CB10B38-0D54-1FCA-AE96-5872BB749492}"/>
                </a:ext>
              </a:extLst>
            </p:cNvPr>
            <p:cNvSpPr/>
            <p:nvPr/>
          </p:nvSpPr>
          <p:spPr>
            <a:xfrm>
              <a:off x="23857473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4" name="Google Shape;71;p19">
              <a:extLst>
                <a:ext uri="{FF2B5EF4-FFF2-40B4-BE49-F238E27FC236}">
                  <a16:creationId xmlns:a16="http://schemas.microsoft.com/office/drawing/2014/main" id="{C853EA7E-D9BB-BD40-D486-E917D28FE1BA}"/>
                </a:ext>
              </a:extLst>
            </p:cNvPr>
            <p:cNvSpPr/>
            <p:nvPr/>
          </p:nvSpPr>
          <p:spPr>
            <a:xfrm>
              <a:off x="24501789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5" name="Google Shape;69;p19">
              <a:extLst>
                <a:ext uri="{FF2B5EF4-FFF2-40B4-BE49-F238E27FC236}">
                  <a16:creationId xmlns:a16="http://schemas.microsoft.com/office/drawing/2014/main" id="{854E4F0B-96C6-BD7B-9E83-00A8518F1248}"/>
                </a:ext>
              </a:extLst>
            </p:cNvPr>
            <p:cNvSpPr/>
            <p:nvPr/>
          </p:nvSpPr>
          <p:spPr>
            <a:xfrm>
              <a:off x="27450679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6" name="Google Shape;71;p19">
              <a:extLst>
                <a:ext uri="{FF2B5EF4-FFF2-40B4-BE49-F238E27FC236}">
                  <a16:creationId xmlns:a16="http://schemas.microsoft.com/office/drawing/2014/main" id="{597A820D-4074-85BA-07F3-E56C9684D415}"/>
                </a:ext>
              </a:extLst>
            </p:cNvPr>
            <p:cNvSpPr/>
            <p:nvPr/>
          </p:nvSpPr>
          <p:spPr>
            <a:xfrm>
              <a:off x="28098985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7" name="Google Shape;67;p19">
              <a:extLst>
                <a:ext uri="{FF2B5EF4-FFF2-40B4-BE49-F238E27FC236}">
                  <a16:creationId xmlns:a16="http://schemas.microsoft.com/office/drawing/2014/main" id="{E13F685C-A769-9515-65B8-9A17F079C859}"/>
                </a:ext>
              </a:extLst>
            </p:cNvPr>
            <p:cNvSpPr/>
            <p:nvPr/>
          </p:nvSpPr>
          <p:spPr>
            <a:xfrm>
              <a:off x="19983587" y="5372070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8;p19">
              <a:extLst>
                <a:ext uri="{FF2B5EF4-FFF2-40B4-BE49-F238E27FC236}">
                  <a16:creationId xmlns:a16="http://schemas.microsoft.com/office/drawing/2014/main" id="{AEDDADF8-7C5A-14D2-1858-29BA88914F8D}"/>
                </a:ext>
              </a:extLst>
            </p:cNvPr>
            <p:cNvSpPr/>
            <p:nvPr/>
          </p:nvSpPr>
          <p:spPr>
            <a:xfrm>
              <a:off x="1998358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9" name="Google Shape;69;p19">
              <a:extLst>
                <a:ext uri="{FF2B5EF4-FFF2-40B4-BE49-F238E27FC236}">
                  <a16:creationId xmlns:a16="http://schemas.microsoft.com/office/drawing/2014/main" id="{5AA11D5B-6724-BE16-6107-5C0E06C90DC5}"/>
                </a:ext>
              </a:extLst>
            </p:cNvPr>
            <p:cNvSpPr/>
            <p:nvPr/>
          </p:nvSpPr>
          <p:spPr>
            <a:xfrm>
              <a:off x="20631891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0" name="Google Shape;71;p19">
              <a:extLst>
                <a:ext uri="{FF2B5EF4-FFF2-40B4-BE49-F238E27FC236}">
                  <a16:creationId xmlns:a16="http://schemas.microsoft.com/office/drawing/2014/main" id="{8FD66862-625B-F7CF-D4A5-19CA93735F45}"/>
                </a:ext>
              </a:extLst>
            </p:cNvPr>
            <p:cNvSpPr/>
            <p:nvPr/>
          </p:nvSpPr>
          <p:spPr>
            <a:xfrm>
              <a:off x="21280197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1" name="Google Shape;68;p19">
              <a:extLst>
                <a:ext uri="{FF2B5EF4-FFF2-40B4-BE49-F238E27FC236}">
                  <a16:creationId xmlns:a16="http://schemas.microsoft.com/office/drawing/2014/main" id="{8EAFE1AA-9150-2F54-EAA6-13B8C1779E2F}"/>
                </a:ext>
              </a:extLst>
            </p:cNvPr>
            <p:cNvSpPr/>
            <p:nvPr/>
          </p:nvSpPr>
          <p:spPr>
            <a:xfrm>
              <a:off x="21920529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2" name="Google Shape;69;p19">
              <a:extLst>
                <a:ext uri="{FF2B5EF4-FFF2-40B4-BE49-F238E27FC236}">
                  <a16:creationId xmlns:a16="http://schemas.microsoft.com/office/drawing/2014/main" id="{29D88E3B-066F-D434-6E43-BF22933943C8}"/>
                </a:ext>
              </a:extLst>
            </p:cNvPr>
            <p:cNvSpPr/>
            <p:nvPr/>
          </p:nvSpPr>
          <p:spPr>
            <a:xfrm>
              <a:off x="22568834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3" name="Google Shape;71;p19">
              <a:extLst>
                <a:ext uri="{FF2B5EF4-FFF2-40B4-BE49-F238E27FC236}">
                  <a16:creationId xmlns:a16="http://schemas.microsoft.com/office/drawing/2014/main" id="{8224764B-4006-BF47-AD98-49923C479998}"/>
                </a:ext>
              </a:extLst>
            </p:cNvPr>
            <p:cNvSpPr/>
            <p:nvPr/>
          </p:nvSpPr>
          <p:spPr>
            <a:xfrm>
              <a:off x="23217139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4" name="Google Shape;68;p19">
              <a:extLst>
                <a:ext uri="{FF2B5EF4-FFF2-40B4-BE49-F238E27FC236}">
                  <a16:creationId xmlns:a16="http://schemas.microsoft.com/office/drawing/2014/main" id="{42AB2AA8-30BF-5994-ED36-AAB7E7E8CA1E}"/>
                </a:ext>
              </a:extLst>
            </p:cNvPr>
            <p:cNvSpPr/>
            <p:nvPr/>
          </p:nvSpPr>
          <p:spPr>
            <a:xfrm>
              <a:off x="28757246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5" name="Google Shape;69;p19">
              <a:extLst>
                <a:ext uri="{FF2B5EF4-FFF2-40B4-BE49-F238E27FC236}">
                  <a16:creationId xmlns:a16="http://schemas.microsoft.com/office/drawing/2014/main" id="{46EAB167-E142-6E2A-549F-A64C49A5C1EF}"/>
                </a:ext>
              </a:extLst>
            </p:cNvPr>
            <p:cNvSpPr/>
            <p:nvPr/>
          </p:nvSpPr>
          <p:spPr>
            <a:xfrm>
              <a:off x="29405550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6" name="Google Shape;71;p19">
              <a:extLst>
                <a:ext uri="{FF2B5EF4-FFF2-40B4-BE49-F238E27FC236}">
                  <a16:creationId xmlns:a16="http://schemas.microsoft.com/office/drawing/2014/main" id="{E8361669-8288-AB0D-EA6F-B1641A755138}"/>
                </a:ext>
              </a:extLst>
            </p:cNvPr>
            <p:cNvSpPr/>
            <p:nvPr/>
          </p:nvSpPr>
          <p:spPr>
            <a:xfrm>
              <a:off x="30053855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7" name="Google Shape;68;p19">
              <a:extLst>
                <a:ext uri="{FF2B5EF4-FFF2-40B4-BE49-F238E27FC236}">
                  <a16:creationId xmlns:a16="http://schemas.microsoft.com/office/drawing/2014/main" id="{E65FE1A5-6FA0-EB79-7A1D-AE6389BBC298}"/>
                </a:ext>
              </a:extLst>
            </p:cNvPr>
            <p:cNvSpPr/>
            <p:nvPr/>
          </p:nvSpPr>
          <p:spPr>
            <a:xfrm>
              <a:off x="30694189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8" name="Google Shape;69;p19">
              <a:extLst>
                <a:ext uri="{FF2B5EF4-FFF2-40B4-BE49-F238E27FC236}">
                  <a16:creationId xmlns:a16="http://schemas.microsoft.com/office/drawing/2014/main" id="{DDBE6826-3F5A-B424-7894-E0499C465021}"/>
                </a:ext>
              </a:extLst>
            </p:cNvPr>
            <p:cNvSpPr/>
            <p:nvPr/>
          </p:nvSpPr>
          <p:spPr>
            <a:xfrm>
              <a:off x="31342492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9" name="Google Shape;71;p19">
              <a:extLst>
                <a:ext uri="{FF2B5EF4-FFF2-40B4-BE49-F238E27FC236}">
                  <a16:creationId xmlns:a16="http://schemas.microsoft.com/office/drawing/2014/main" id="{103F746F-EA47-C092-4505-37AA09336343}"/>
                </a:ext>
              </a:extLst>
            </p:cNvPr>
            <p:cNvSpPr/>
            <p:nvPr/>
          </p:nvSpPr>
          <p:spPr>
            <a:xfrm>
              <a:off x="31990798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0" name="Google Shape;68;p19">
              <a:extLst>
                <a:ext uri="{FF2B5EF4-FFF2-40B4-BE49-F238E27FC236}">
                  <a16:creationId xmlns:a16="http://schemas.microsoft.com/office/drawing/2014/main" id="{50FFA1F7-36FF-E243-1C1D-219E3A824447}"/>
                </a:ext>
              </a:extLst>
            </p:cNvPr>
            <p:cNvSpPr/>
            <p:nvPr/>
          </p:nvSpPr>
          <p:spPr>
            <a:xfrm>
              <a:off x="25160052" y="5372070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61" name="Google Shape;69;p19">
              <a:extLst>
                <a:ext uri="{FF2B5EF4-FFF2-40B4-BE49-F238E27FC236}">
                  <a16:creationId xmlns:a16="http://schemas.microsoft.com/office/drawing/2014/main" id="{42EA98D4-DED8-D5EA-E6FF-C5ED7911A98B}"/>
                </a:ext>
              </a:extLst>
            </p:cNvPr>
            <p:cNvSpPr/>
            <p:nvPr/>
          </p:nvSpPr>
          <p:spPr>
            <a:xfrm>
              <a:off x="23857473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2" name="Google Shape;71;p19">
              <a:extLst>
                <a:ext uri="{FF2B5EF4-FFF2-40B4-BE49-F238E27FC236}">
                  <a16:creationId xmlns:a16="http://schemas.microsoft.com/office/drawing/2014/main" id="{347B5641-9F79-FCB3-366A-13A3EFB9C1F8}"/>
                </a:ext>
              </a:extLst>
            </p:cNvPr>
            <p:cNvSpPr/>
            <p:nvPr/>
          </p:nvSpPr>
          <p:spPr>
            <a:xfrm>
              <a:off x="24501789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63" name="Google Shape;69;p19">
              <a:extLst>
                <a:ext uri="{FF2B5EF4-FFF2-40B4-BE49-F238E27FC236}">
                  <a16:creationId xmlns:a16="http://schemas.microsoft.com/office/drawing/2014/main" id="{157E2338-536E-D5CF-5CB4-B8A172ED5FB8}"/>
                </a:ext>
              </a:extLst>
            </p:cNvPr>
            <p:cNvSpPr/>
            <p:nvPr/>
          </p:nvSpPr>
          <p:spPr>
            <a:xfrm>
              <a:off x="27450679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4" name="Google Shape;71;p19">
              <a:extLst>
                <a:ext uri="{FF2B5EF4-FFF2-40B4-BE49-F238E27FC236}">
                  <a16:creationId xmlns:a16="http://schemas.microsoft.com/office/drawing/2014/main" id="{2F2F9CAC-1D6B-CDB7-DBED-4B81D1E759E7}"/>
                </a:ext>
              </a:extLst>
            </p:cNvPr>
            <p:cNvSpPr/>
            <p:nvPr/>
          </p:nvSpPr>
          <p:spPr>
            <a:xfrm>
              <a:off x="28098985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5" name="Google Shape;69;p19">
              <a:extLst>
                <a:ext uri="{FF2B5EF4-FFF2-40B4-BE49-F238E27FC236}">
                  <a16:creationId xmlns:a16="http://schemas.microsoft.com/office/drawing/2014/main" id="{D5CA86A6-FAFE-9FC0-436C-59D0485289BA}"/>
                </a:ext>
              </a:extLst>
            </p:cNvPr>
            <p:cNvSpPr/>
            <p:nvPr/>
          </p:nvSpPr>
          <p:spPr>
            <a:xfrm>
              <a:off x="25978328" y="3409443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6" name="Google Shape;69;p19">
              <a:extLst>
                <a:ext uri="{FF2B5EF4-FFF2-40B4-BE49-F238E27FC236}">
                  <a16:creationId xmlns:a16="http://schemas.microsoft.com/office/drawing/2014/main" id="{A8395D76-7E00-C082-FA74-1A2DD2EC433A}"/>
                </a:ext>
              </a:extLst>
            </p:cNvPr>
            <p:cNvSpPr/>
            <p:nvPr/>
          </p:nvSpPr>
          <p:spPr>
            <a:xfrm>
              <a:off x="25981338" y="4046304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7" name="Google Shape;69;p19">
              <a:extLst>
                <a:ext uri="{FF2B5EF4-FFF2-40B4-BE49-F238E27FC236}">
                  <a16:creationId xmlns:a16="http://schemas.microsoft.com/office/drawing/2014/main" id="{D59993F4-771D-B2D8-B075-67DD0DBB108B}"/>
                </a:ext>
              </a:extLst>
            </p:cNvPr>
            <p:cNvSpPr/>
            <p:nvPr/>
          </p:nvSpPr>
          <p:spPr>
            <a:xfrm>
              <a:off x="25981338" y="4685825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8" name="Google Shape;69;p19">
              <a:extLst>
                <a:ext uri="{FF2B5EF4-FFF2-40B4-BE49-F238E27FC236}">
                  <a16:creationId xmlns:a16="http://schemas.microsoft.com/office/drawing/2014/main" id="{5A566DB1-CD16-615D-4CF1-112965B8D4B5}"/>
                </a:ext>
              </a:extLst>
            </p:cNvPr>
            <p:cNvSpPr/>
            <p:nvPr/>
          </p:nvSpPr>
          <p:spPr>
            <a:xfrm>
              <a:off x="2598519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FF0A1BA-BD3E-5DE5-E799-224D8AC37D3A}"/>
                </a:ext>
              </a:extLst>
            </p:cNvPr>
            <p:cNvSpPr txBox="1"/>
            <p:nvPr/>
          </p:nvSpPr>
          <p:spPr>
            <a:xfrm>
              <a:off x="25275086" y="321187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344A383-BB12-4EC9-F684-5518F50C2DBB}"/>
                </a:ext>
              </a:extLst>
            </p:cNvPr>
            <p:cNvSpPr txBox="1"/>
            <p:nvPr/>
          </p:nvSpPr>
          <p:spPr>
            <a:xfrm>
              <a:off x="26749306" y="322384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0BE9339-285E-CFC7-61AD-E562C35BFA44}"/>
                </a:ext>
              </a:extLst>
            </p:cNvPr>
            <p:cNvSpPr txBox="1"/>
            <p:nvPr/>
          </p:nvSpPr>
          <p:spPr>
            <a:xfrm>
              <a:off x="25275086" y="3900553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286DD70-880F-DEC7-6D71-5176EA8F82FB}"/>
                </a:ext>
              </a:extLst>
            </p:cNvPr>
            <p:cNvSpPr txBox="1"/>
            <p:nvPr/>
          </p:nvSpPr>
          <p:spPr>
            <a:xfrm>
              <a:off x="26749306" y="391252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60ACF02-7B15-FF63-A821-A22183FFCB92}"/>
                </a:ext>
              </a:extLst>
            </p:cNvPr>
            <p:cNvSpPr txBox="1"/>
            <p:nvPr/>
          </p:nvSpPr>
          <p:spPr>
            <a:xfrm>
              <a:off x="25275086" y="457720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EC60D7B-E9EC-4EC1-84D0-C4121BD32DC0}"/>
                </a:ext>
              </a:extLst>
            </p:cNvPr>
            <p:cNvSpPr txBox="1"/>
            <p:nvPr/>
          </p:nvSpPr>
          <p:spPr>
            <a:xfrm>
              <a:off x="26749306" y="458916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8FD579-3654-518A-03D4-CE3C16A5B558}"/>
                </a:ext>
              </a:extLst>
            </p:cNvPr>
            <p:cNvSpPr txBox="1"/>
            <p:nvPr/>
          </p:nvSpPr>
          <p:spPr>
            <a:xfrm>
              <a:off x="25275085" y="526587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4E0344-C7A6-6AF8-489F-D6C101D097F4}"/>
                </a:ext>
              </a:extLst>
            </p:cNvPr>
            <p:cNvSpPr txBox="1"/>
            <p:nvPr/>
          </p:nvSpPr>
          <p:spPr>
            <a:xfrm>
              <a:off x="26749305" y="5277844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0BE2298-76B6-E4A4-B134-56004167F46A}"/>
              </a:ext>
            </a:extLst>
          </p:cNvPr>
          <p:cNvGrpSpPr/>
          <p:nvPr/>
        </p:nvGrpSpPr>
        <p:grpSpPr>
          <a:xfrm>
            <a:off x="18642317" y="6505755"/>
            <a:ext cx="11518052" cy="1961389"/>
            <a:chOff x="19983587" y="6299392"/>
            <a:chExt cx="12655516" cy="2155086"/>
          </a:xfrm>
        </p:grpSpPr>
        <p:sp>
          <p:nvSpPr>
            <p:cNvPr id="178" name="Google Shape;67;p19">
              <a:extLst>
                <a:ext uri="{FF2B5EF4-FFF2-40B4-BE49-F238E27FC236}">
                  <a16:creationId xmlns:a16="http://schemas.microsoft.com/office/drawing/2014/main" id="{035D659F-CBFD-E117-E229-FE240A2D3C33}"/>
                </a:ext>
              </a:extLst>
            </p:cNvPr>
            <p:cNvSpPr/>
            <p:nvPr/>
          </p:nvSpPr>
          <p:spPr>
            <a:xfrm>
              <a:off x="19983587" y="7791960"/>
              <a:ext cx="12655516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;p19">
              <a:extLst>
                <a:ext uri="{FF2B5EF4-FFF2-40B4-BE49-F238E27FC236}">
                  <a16:creationId xmlns:a16="http://schemas.microsoft.com/office/drawing/2014/main" id="{B8F6AC80-A093-5E58-7B39-806C9C33C5C2}"/>
                </a:ext>
              </a:extLst>
            </p:cNvPr>
            <p:cNvSpPr/>
            <p:nvPr/>
          </p:nvSpPr>
          <p:spPr>
            <a:xfrm>
              <a:off x="19983587" y="7791959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Google Shape;69;p19">
              <a:extLst>
                <a:ext uri="{FF2B5EF4-FFF2-40B4-BE49-F238E27FC236}">
                  <a16:creationId xmlns:a16="http://schemas.microsoft.com/office/drawing/2014/main" id="{20F0AF3C-5C33-18DF-2F2D-EA4B9824FF25}"/>
                </a:ext>
              </a:extLst>
            </p:cNvPr>
            <p:cNvSpPr/>
            <p:nvPr/>
          </p:nvSpPr>
          <p:spPr>
            <a:xfrm>
              <a:off x="20631891" y="7791966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Google Shape;71;p19">
              <a:extLst>
                <a:ext uri="{FF2B5EF4-FFF2-40B4-BE49-F238E27FC236}">
                  <a16:creationId xmlns:a16="http://schemas.microsoft.com/office/drawing/2014/main" id="{CE060F64-73BB-3F90-9A68-C9A999A8531A}"/>
                </a:ext>
              </a:extLst>
            </p:cNvPr>
            <p:cNvSpPr/>
            <p:nvPr/>
          </p:nvSpPr>
          <p:spPr>
            <a:xfrm>
              <a:off x="21280197" y="7802101"/>
              <a:ext cx="648304" cy="638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Google Shape;68;p19">
              <a:extLst>
                <a:ext uri="{FF2B5EF4-FFF2-40B4-BE49-F238E27FC236}">
                  <a16:creationId xmlns:a16="http://schemas.microsoft.com/office/drawing/2014/main" id="{FF588BE2-1C33-B6BD-0AE3-B6AE8DDD23BE}"/>
                </a:ext>
              </a:extLst>
            </p:cNvPr>
            <p:cNvSpPr/>
            <p:nvPr/>
          </p:nvSpPr>
          <p:spPr>
            <a:xfrm>
              <a:off x="21920529" y="7789025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Google Shape;69;p19">
              <a:extLst>
                <a:ext uri="{FF2B5EF4-FFF2-40B4-BE49-F238E27FC236}">
                  <a16:creationId xmlns:a16="http://schemas.microsoft.com/office/drawing/2014/main" id="{005E7EA4-256E-0DE0-BE34-DA66DD097EF1}"/>
                </a:ext>
              </a:extLst>
            </p:cNvPr>
            <p:cNvSpPr/>
            <p:nvPr/>
          </p:nvSpPr>
          <p:spPr>
            <a:xfrm>
              <a:off x="22568835" y="7789027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Google Shape;71;p19">
              <a:extLst>
                <a:ext uri="{FF2B5EF4-FFF2-40B4-BE49-F238E27FC236}">
                  <a16:creationId xmlns:a16="http://schemas.microsoft.com/office/drawing/2014/main" id="{F201B824-675E-C675-510D-A5C9A043BD7A}"/>
                </a:ext>
              </a:extLst>
            </p:cNvPr>
            <p:cNvSpPr/>
            <p:nvPr/>
          </p:nvSpPr>
          <p:spPr>
            <a:xfrm>
              <a:off x="23217139" y="779917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Google Shape;68;p19">
              <a:extLst>
                <a:ext uri="{FF2B5EF4-FFF2-40B4-BE49-F238E27FC236}">
                  <a16:creationId xmlns:a16="http://schemas.microsoft.com/office/drawing/2014/main" id="{18C7AA3E-4123-696A-25AB-79D471E57C6E}"/>
                </a:ext>
              </a:extLst>
            </p:cNvPr>
            <p:cNvSpPr/>
            <p:nvPr/>
          </p:nvSpPr>
          <p:spPr>
            <a:xfrm>
              <a:off x="28757247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Google Shape;69;p19">
              <a:extLst>
                <a:ext uri="{FF2B5EF4-FFF2-40B4-BE49-F238E27FC236}">
                  <a16:creationId xmlns:a16="http://schemas.microsoft.com/office/drawing/2014/main" id="{3971B1F4-D10B-BCA7-024B-17E8ED8C18CF}"/>
                </a:ext>
              </a:extLst>
            </p:cNvPr>
            <p:cNvSpPr/>
            <p:nvPr/>
          </p:nvSpPr>
          <p:spPr>
            <a:xfrm>
              <a:off x="29405551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Google Shape;71;p19">
              <a:extLst>
                <a:ext uri="{FF2B5EF4-FFF2-40B4-BE49-F238E27FC236}">
                  <a16:creationId xmlns:a16="http://schemas.microsoft.com/office/drawing/2014/main" id="{D00C57A4-E673-ABD6-4AE9-A7B85E7ACE0F}"/>
                </a:ext>
              </a:extLst>
            </p:cNvPr>
            <p:cNvSpPr/>
            <p:nvPr/>
          </p:nvSpPr>
          <p:spPr>
            <a:xfrm>
              <a:off x="30053855" y="7802111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Google Shape;68;p19">
              <a:extLst>
                <a:ext uri="{FF2B5EF4-FFF2-40B4-BE49-F238E27FC236}">
                  <a16:creationId xmlns:a16="http://schemas.microsoft.com/office/drawing/2014/main" id="{DD734C37-80B1-D1CD-2C63-4C674B0BC16C}"/>
                </a:ext>
              </a:extLst>
            </p:cNvPr>
            <p:cNvSpPr/>
            <p:nvPr/>
          </p:nvSpPr>
          <p:spPr>
            <a:xfrm>
              <a:off x="30694190" y="779414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Google Shape;69;p19">
              <a:extLst>
                <a:ext uri="{FF2B5EF4-FFF2-40B4-BE49-F238E27FC236}">
                  <a16:creationId xmlns:a16="http://schemas.microsoft.com/office/drawing/2014/main" id="{33F939B2-0E4C-184A-DF88-40EC2D2FF22C}"/>
                </a:ext>
              </a:extLst>
            </p:cNvPr>
            <p:cNvSpPr/>
            <p:nvPr/>
          </p:nvSpPr>
          <p:spPr>
            <a:xfrm>
              <a:off x="31342493" y="779414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Google Shape;71;p19">
              <a:extLst>
                <a:ext uri="{FF2B5EF4-FFF2-40B4-BE49-F238E27FC236}">
                  <a16:creationId xmlns:a16="http://schemas.microsoft.com/office/drawing/2014/main" id="{0335293A-BA81-48F3-3926-5BE92D7066E2}"/>
                </a:ext>
              </a:extLst>
            </p:cNvPr>
            <p:cNvSpPr/>
            <p:nvPr/>
          </p:nvSpPr>
          <p:spPr>
            <a:xfrm>
              <a:off x="31990799" y="7804281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Google Shape;68;p19">
              <a:extLst>
                <a:ext uri="{FF2B5EF4-FFF2-40B4-BE49-F238E27FC236}">
                  <a16:creationId xmlns:a16="http://schemas.microsoft.com/office/drawing/2014/main" id="{9BED0B53-EC5B-7D66-700C-92EBD52FEC72}"/>
                </a:ext>
              </a:extLst>
            </p:cNvPr>
            <p:cNvSpPr/>
            <p:nvPr/>
          </p:nvSpPr>
          <p:spPr>
            <a:xfrm>
              <a:off x="25160052" y="7791970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Google Shape;69;p19">
              <a:extLst>
                <a:ext uri="{FF2B5EF4-FFF2-40B4-BE49-F238E27FC236}">
                  <a16:creationId xmlns:a16="http://schemas.microsoft.com/office/drawing/2014/main" id="{F7979BAF-23B0-50F8-59F0-F3DFA4FBD0CB}"/>
                </a:ext>
              </a:extLst>
            </p:cNvPr>
            <p:cNvSpPr/>
            <p:nvPr/>
          </p:nvSpPr>
          <p:spPr>
            <a:xfrm>
              <a:off x="23857474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Google Shape;71;p19">
              <a:extLst>
                <a:ext uri="{FF2B5EF4-FFF2-40B4-BE49-F238E27FC236}">
                  <a16:creationId xmlns:a16="http://schemas.microsoft.com/office/drawing/2014/main" id="{67ED5A51-0AE3-80E1-C231-49C1F0ADA570}"/>
                </a:ext>
              </a:extLst>
            </p:cNvPr>
            <p:cNvSpPr/>
            <p:nvPr/>
          </p:nvSpPr>
          <p:spPr>
            <a:xfrm>
              <a:off x="24501789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Google Shape;69;p19">
              <a:extLst>
                <a:ext uri="{FF2B5EF4-FFF2-40B4-BE49-F238E27FC236}">
                  <a16:creationId xmlns:a16="http://schemas.microsoft.com/office/drawing/2014/main" id="{0FEABA4E-7C87-6930-83DC-596320F1C051}"/>
                </a:ext>
              </a:extLst>
            </p:cNvPr>
            <p:cNvSpPr/>
            <p:nvPr/>
          </p:nvSpPr>
          <p:spPr>
            <a:xfrm>
              <a:off x="27450680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Google Shape;71;p19">
              <a:extLst>
                <a:ext uri="{FF2B5EF4-FFF2-40B4-BE49-F238E27FC236}">
                  <a16:creationId xmlns:a16="http://schemas.microsoft.com/office/drawing/2014/main" id="{0DF7D67E-7B64-0347-78F5-1037ED031C4B}"/>
                </a:ext>
              </a:extLst>
            </p:cNvPr>
            <p:cNvSpPr/>
            <p:nvPr/>
          </p:nvSpPr>
          <p:spPr>
            <a:xfrm>
              <a:off x="28098985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Google Shape;67;p19">
              <a:extLst>
                <a:ext uri="{FF2B5EF4-FFF2-40B4-BE49-F238E27FC236}">
                  <a16:creationId xmlns:a16="http://schemas.microsoft.com/office/drawing/2014/main" id="{7AB10324-F788-62D2-03F9-55ED2CDC7E7D}"/>
                </a:ext>
              </a:extLst>
            </p:cNvPr>
            <p:cNvSpPr/>
            <p:nvPr/>
          </p:nvSpPr>
          <p:spPr>
            <a:xfrm>
              <a:off x="19983587" y="7123774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;p19">
              <a:extLst>
                <a:ext uri="{FF2B5EF4-FFF2-40B4-BE49-F238E27FC236}">
                  <a16:creationId xmlns:a16="http://schemas.microsoft.com/office/drawing/2014/main" id="{2700610F-3348-7964-0405-F6CC86DD0230}"/>
                </a:ext>
              </a:extLst>
            </p:cNvPr>
            <p:cNvSpPr/>
            <p:nvPr/>
          </p:nvSpPr>
          <p:spPr>
            <a:xfrm>
              <a:off x="1998358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Google Shape;69;p19">
              <a:extLst>
                <a:ext uri="{FF2B5EF4-FFF2-40B4-BE49-F238E27FC236}">
                  <a16:creationId xmlns:a16="http://schemas.microsoft.com/office/drawing/2014/main" id="{3BB05D48-90BA-C600-1057-62938AD9B56B}"/>
                </a:ext>
              </a:extLst>
            </p:cNvPr>
            <p:cNvSpPr/>
            <p:nvPr/>
          </p:nvSpPr>
          <p:spPr>
            <a:xfrm>
              <a:off x="2063189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71;p19">
              <a:extLst>
                <a:ext uri="{FF2B5EF4-FFF2-40B4-BE49-F238E27FC236}">
                  <a16:creationId xmlns:a16="http://schemas.microsoft.com/office/drawing/2014/main" id="{172D9F7F-5452-F0B1-C064-A58E24440A5F}"/>
                </a:ext>
              </a:extLst>
            </p:cNvPr>
            <p:cNvSpPr/>
            <p:nvPr/>
          </p:nvSpPr>
          <p:spPr>
            <a:xfrm>
              <a:off x="21280197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68;p19">
              <a:extLst>
                <a:ext uri="{FF2B5EF4-FFF2-40B4-BE49-F238E27FC236}">
                  <a16:creationId xmlns:a16="http://schemas.microsoft.com/office/drawing/2014/main" id="{84EBDD2A-2417-80FC-2AB1-96C98F0DDCA0}"/>
                </a:ext>
              </a:extLst>
            </p:cNvPr>
            <p:cNvSpPr/>
            <p:nvPr/>
          </p:nvSpPr>
          <p:spPr>
            <a:xfrm>
              <a:off x="21920529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69;p19">
              <a:extLst>
                <a:ext uri="{FF2B5EF4-FFF2-40B4-BE49-F238E27FC236}">
                  <a16:creationId xmlns:a16="http://schemas.microsoft.com/office/drawing/2014/main" id="{24831CAA-EB72-B6D7-FFF6-62A57E20A040}"/>
                </a:ext>
              </a:extLst>
            </p:cNvPr>
            <p:cNvSpPr/>
            <p:nvPr/>
          </p:nvSpPr>
          <p:spPr>
            <a:xfrm>
              <a:off x="22568835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Google Shape;71;p19">
              <a:extLst>
                <a:ext uri="{FF2B5EF4-FFF2-40B4-BE49-F238E27FC236}">
                  <a16:creationId xmlns:a16="http://schemas.microsoft.com/office/drawing/2014/main" id="{3F962D2E-D3C2-578B-8727-2F5943864989}"/>
                </a:ext>
              </a:extLst>
            </p:cNvPr>
            <p:cNvSpPr/>
            <p:nvPr/>
          </p:nvSpPr>
          <p:spPr>
            <a:xfrm>
              <a:off x="2321713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Google Shape;68;p19">
              <a:extLst>
                <a:ext uri="{FF2B5EF4-FFF2-40B4-BE49-F238E27FC236}">
                  <a16:creationId xmlns:a16="http://schemas.microsoft.com/office/drawing/2014/main" id="{BC0AAD48-45E0-54ED-3282-D12D7A4538CF}"/>
                </a:ext>
              </a:extLst>
            </p:cNvPr>
            <p:cNvSpPr/>
            <p:nvPr/>
          </p:nvSpPr>
          <p:spPr>
            <a:xfrm>
              <a:off x="2875724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Google Shape;69;p19">
              <a:extLst>
                <a:ext uri="{FF2B5EF4-FFF2-40B4-BE49-F238E27FC236}">
                  <a16:creationId xmlns:a16="http://schemas.microsoft.com/office/drawing/2014/main" id="{4223BF16-024C-D81E-616F-FF07FAD84745}"/>
                </a:ext>
              </a:extLst>
            </p:cNvPr>
            <p:cNvSpPr/>
            <p:nvPr/>
          </p:nvSpPr>
          <p:spPr>
            <a:xfrm>
              <a:off x="2940555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Google Shape;71;p19">
              <a:extLst>
                <a:ext uri="{FF2B5EF4-FFF2-40B4-BE49-F238E27FC236}">
                  <a16:creationId xmlns:a16="http://schemas.microsoft.com/office/drawing/2014/main" id="{11C51A68-40D3-CA03-DAD8-C23B326CF1E0}"/>
                </a:ext>
              </a:extLst>
            </p:cNvPr>
            <p:cNvSpPr/>
            <p:nvPr/>
          </p:nvSpPr>
          <p:spPr>
            <a:xfrm>
              <a:off x="30053855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Google Shape;68;p19">
              <a:extLst>
                <a:ext uri="{FF2B5EF4-FFF2-40B4-BE49-F238E27FC236}">
                  <a16:creationId xmlns:a16="http://schemas.microsoft.com/office/drawing/2014/main" id="{C0C36512-6BE5-FCBA-0252-3D811AEE97AF}"/>
                </a:ext>
              </a:extLst>
            </p:cNvPr>
            <p:cNvSpPr/>
            <p:nvPr/>
          </p:nvSpPr>
          <p:spPr>
            <a:xfrm>
              <a:off x="30694190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69;p19">
              <a:extLst>
                <a:ext uri="{FF2B5EF4-FFF2-40B4-BE49-F238E27FC236}">
                  <a16:creationId xmlns:a16="http://schemas.microsoft.com/office/drawing/2014/main" id="{E9D1A90B-EDAA-6E77-2521-8013F71A4260}"/>
                </a:ext>
              </a:extLst>
            </p:cNvPr>
            <p:cNvSpPr/>
            <p:nvPr/>
          </p:nvSpPr>
          <p:spPr>
            <a:xfrm>
              <a:off x="31342493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Google Shape;71;p19">
              <a:extLst>
                <a:ext uri="{FF2B5EF4-FFF2-40B4-BE49-F238E27FC236}">
                  <a16:creationId xmlns:a16="http://schemas.microsoft.com/office/drawing/2014/main" id="{76FEC505-D8A2-590F-2DD6-8AFCD45E35BF}"/>
                </a:ext>
              </a:extLst>
            </p:cNvPr>
            <p:cNvSpPr/>
            <p:nvPr/>
          </p:nvSpPr>
          <p:spPr>
            <a:xfrm>
              <a:off x="3199079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9" name="Google Shape;68;p19">
              <a:extLst>
                <a:ext uri="{FF2B5EF4-FFF2-40B4-BE49-F238E27FC236}">
                  <a16:creationId xmlns:a16="http://schemas.microsoft.com/office/drawing/2014/main" id="{4ECE095E-A84D-80E5-131A-0DEF83CB5149}"/>
                </a:ext>
              </a:extLst>
            </p:cNvPr>
            <p:cNvSpPr/>
            <p:nvPr/>
          </p:nvSpPr>
          <p:spPr>
            <a:xfrm>
              <a:off x="25160052" y="7123775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Google Shape;69;p19">
              <a:extLst>
                <a:ext uri="{FF2B5EF4-FFF2-40B4-BE49-F238E27FC236}">
                  <a16:creationId xmlns:a16="http://schemas.microsoft.com/office/drawing/2014/main" id="{6D1461F3-5074-EAA5-E751-3705DACFACB5}"/>
                </a:ext>
              </a:extLst>
            </p:cNvPr>
            <p:cNvSpPr/>
            <p:nvPr/>
          </p:nvSpPr>
          <p:spPr>
            <a:xfrm>
              <a:off x="23857474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Google Shape;71;p19">
              <a:extLst>
                <a:ext uri="{FF2B5EF4-FFF2-40B4-BE49-F238E27FC236}">
                  <a16:creationId xmlns:a16="http://schemas.microsoft.com/office/drawing/2014/main" id="{E8001EDC-0B70-E66B-E28D-913495849072}"/>
                </a:ext>
              </a:extLst>
            </p:cNvPr>
            <p:cNvSpPr/>
            <p:nvPr/>
          </p:nvSpPr>
          <p:spPr>
            <a:xfrm>
              <a:off x="24501789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Google Shape;69;p19">
              <a:extLst>
                <a:ext uri="{FF2B5EF4-FFF2-40B4-BE49-F238E27FC236}">
                  <a16:creationId xmlns:a16="http://schemas.microsoft.com/office/drawing/2014/main" id="{325F9FE7-84C1-3166-BAB9-2052B88656C0}"/>
                </a:ext>
              </a:extLst>
            </p:cNvPr>
            <p:cNvSpPr/>
            <p:nvPr/>
          </p:nvSpPr>
          <p:spPr>
            <a:xfrm>
              <a:off x="27450680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Google Shape;71;p19">
              <a:extLst>
                <a:ext uri="{FF2B5EF4-FFF2-40B4-BE49-F238E27FC236}">
                  <a16:creationId xmlns:a16="http://schemas.microsoft.com/office/drawing/2014/main" id="{0B94D16A-E27A-7225-492B-864F9AF58117}"/>
                </a:ext>
              </a:extLst>
            </p:cNvPr>
            <p:cNvSpPr/>
            <p:nvPr/>
          </p:nvSpPr>
          <p:spPr>
            <a:xfrm>
              <a:off x="28098985" y="7128805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Google Shape;67;p19">
              <a:extLst>
                <a:ext uri="{FF2B5EF4-FFF2-40B4-BE49-F238E27FC236}">
                  <a16:creationId xmlns:a16="http://schemas.microsoft.com/office/drawing/2014/main" id="{64C28C01-58D3-906C-7321-699A084631AF}"/>
                </a:ext>
              </a:extLst>
            </p:cNvPr>
            <p:cNvSpPr/>
            <p:nvPr/>
          </p:nvSpPr>
          <p:spPr>
            <a:xfrm>
              <a:off x="19983587" y="6466206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68;p19">
              <a:extLst>
                <a:ext uri="{FF2B5EF4-FFF2-40B4-BE49-F238E27FC236}">
                  <a16:creationId xmlns:a16="http://schemas.microsoft.com/office/drawing/2014/main" id="{BFCB0812-11F1-7F63-E343-767A8AA9CB62}"/>
                </a:ext>
              </a:extLst>
            </p:cNvPr>
            <p:cNvSpPr/>
            <p:nvPr/>
          </p:nvSpPr>
          <p:spPr>
            <a:xfrm>
              <a:off x="19983587" y="646620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Google Shape;69;p19">
              <a:extLst>
                <a:ext uri="{FF2B5EF4-FFF2-40B4-BE49-F238E27FC236}">
                  <a16:creationId xmlns:a16="http://schemas.microsoft.com/office/drawing/2014/main" id="{A7797DDC-FF32-4224-B39F-AA046BAA9BFB}"/>
                </a:ext>
              </a:extLst>
            </p:cNvPr>
            <p:cNvSpPr/>
            <p:nvPr/>
          </p:nvSpPr>
          <p:spPr>
            <a:xfrm>
              <a:off x="2063189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Google Shape;71;p19">
              <a:extLst>
                <a:ext uri="{FF2B5EF4-FFF2-40B4-BE49-F238E27FC236}">
                  <a16:creationId xmlns:a16="http://schemas.microsoft.com/office/drawing/2014/main" id="{02B3D294-4281-4096-8998-F23399312B40}"/>
                </a:ext>
              </a:extLst>
            </p:cNvPr>
            <p:cNvSpPr/>
            <p:nvPr/>
          </p:nvSpPr>
          <p:spPr>
            <a:xfrm>
              <a:off x="21280197" y="647634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Google Shape;68;p19">
              <a:extLst>
                <a:ext uri="{FF2B5EF4-FFF2-40B4-BE49-F238E27FC236}">
                  <a16:creationId xmlns:a16="http://schemas.microsoft.com/office/drawing/2014/main" id="{459A3B7C-A955-7FB2-F8C3-6444CD80EFB4}"/>
                </a:ext>
              </a:extLst>
            </p:cNvPr>
            <p:cNvSpPr/>
            <p:nvPr/>
          </p:nvSpPr>
          <p:spPr>
            <a:xfrm>
              <a:off x="21920529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Google Shape;69;p19">
              <a:extLst>
                <a:ext uri="{FF2B5EF4-FFF2-40B4-BE49-F238E27FC236}">
                  <a16:creationId xmlns:a16="http://schemas.microsoft.com/office/drawing/2014/main" id="{16D76AED-5355-0E18-B31E-0CAE9B213C56}"/>
                </a:ext>
              </a:extLst>
            </p:cNvPr>
            <p:cNvSpPr/>
            <p:nvPr/>
          </p:nvSpPr>
          <p:spPr>
            <a:xfrm>
              <a:off x="22568835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Google Shape;71;p19">
              <a:extLst>
                <a:ext uri="{FF2B5EF4-FFF2-40B4-BE49-F238E27FC236}">
                  <a16:creationId xmlns:a16="http://schemas.microsoft.com/office/drawing/2014/main" id="{66200F97-6D33-A125-DC45-AA5299F60BC5}"/>
                </a:ext>
              </a:extLst>
            </p:cNvPr>
            <p:cNvSpPr/>
            <p:nvPr/>
          </p:nvSpPr>
          <p:spPr>
            <a:xfrm>
              <a:off x="2321713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Google Shape;68;p19">
              <a:extLst>
                <a:ext uri="{FF2B5EF4-FFF2-40B4-BE49-F238E27FC236}">
                  <a16:creationId xmlns:a16="http://schemas.microsoft.com/office/drawing/2014/main" id="{D538C36C-89B9-2BB0-51C6-F91108B9B9C4}"/>
                </a:ext>
              </a:extLst>
            </p:cNvPr>
            <p:cNvSpPr/>
            <p:nvPr/>
          </p:nvSpPr>
          <p:spPr>
            <a:xfrm>
              <a:off x="28757247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Google Shape;69;p19">
              <a:extLst>
                <a:ext uri="{FF2B5EF4-FFF2-40B4-BE49-F238E27FC236}">
                  <a16:creationId xmlns:a16="http://schemas.microsoft.com/office/drawing/2014/main" id="{A7645789-822E-65EE-3F38-706F8CA91B5B}"/>
                </a:ext>
              </a:extLst>
            </p:cNvPr>
            <p:cNvSpPr/>
            <p:nvPr/>
          </p:nvSpPr>
          <p:spPr>
            <a:xfrm>
              <a:off x="2940555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Google Shape;71;p19">
              <a:extLst>
                <a:ext uri="{FF2B5EF4-FFF2-40B4-BE49-F238E27FC236}">
                  <a16:creationId xmlns:a16="http://schemas.microsoft.com/office/drawing/2014/main" id="{66E3630E-C655-7A97-A2F0-E4E2A13826A6}"/>
                </a:ext>
              </a:extLst>
            </p:cNvPr>
            <p:cNvSpPr/>
            <p:nvPr/>
          </p:nvSpPr>
          <p:spPr>
            <a:xfrm>
              <a:off x="30053855" y="647634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Google Shape;68;p19">
              <a:extLst>
                <a:ext uri="{FF2B5EF4-FFF2-40B4-BE49-F238E27FC236}">
                  <a16:creationId xmlns:a16="http://schemas.microsoft.com/office/drawing/2014/main" id="{F7B9E050-AA8B-6845-0BD8-D9159A8282B7}"/>
                </a:ext>
              </a:extLst>
            </p:cNvPr>
            <p:cNvSpPr/>
            <p:nvPr/>
          </p:nvSpPr>
          <p:spPr>
            <a:xfrm>
              <a:off x="30694190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Google Shape;69;p19">
              <a:extLst>
                <a:ext uri="{FF2B5EF4-FFF2-40B4-BE49-F238E27FC236}">
                  <a16:creationId xmlns:a16="http://schemas.microsoft.com/office/drawing/2014/main" id="{B089DFE0-626A-4FB5-7448-0BD9F5A465DA}"/>
                </a:ext>
              </a:extLst>
            </p:cNvPr>
            <p:cNvSpPr/>
            <p:nvPr/>
          </p:nvSpPr>
          <p:spPr>
            <a:xfrm>
              <a:off x="31342493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Google Shape;71;p19">
              <a:extLst>
                <a:ext uri="{FF2B5EF4-FFF2-40B4-BE49-F238E27FC236}">
                  <a16:creationId xmlns:a16="http://schemas.microsoft.com/office/drawing/2014/main" id="{CC2EE489-6BBC-75FC-8F9F-FD8E5FD0EB35}"/>
                </a:ext>
              </a:extLst>
            </p:cNvPr>
            <p:cNvSpPr/>
            <p:nvPr/>
          </p:nvSpPr>
          <p:spPr>
            <a:xfrm>
              <a:off x="3199079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Google Shape;68;p19">
              <a:extLst>
                <a:ext uri="{FF2B5EF4-FFF2-40B4-BE49-F238E27FC236}">
                  <a16:creationId xmlns:a16="http://schemas.microsoft.com/office/drawing/2014/main" id="{4E54A266-FE78-1B91-C104-06D0CDFFD2AC}"/>
                </a:ext>
              </a:extLst>
            </p:cNvPr>
            <p:cNvSpPr/>
            <p:nvPr/>
          </p:nvSpPr>
          <p:spPr>
            <a:xfrm>
              <a:off x="25160052" y="6466206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Google Shape;69;p19">
              <a:extLst>
                <a:ext uri="{FF2B5EF4-FFF2-40B4-BE49-F238E27FC236}">
                  <a16:creationId xmlns:a16="http://schemas.microsoft.com/office/drawing/2014/main" id="{F45C9FCB-1F6F-BD21-7087-BB43EE155180}"/>
                </a:ext>
              </a:extLst>
            </p:cNvPr>
            <p:cNvSpPr/>
            <p:nvPr/>
          </p:nvSpPr>
          <p:spPr>
            <a:xfrm>
              <a:off x="23857474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Google Shape;71;p19">
              <a:extLst>
                <a:ext uri="{FF2B5EF4-FFF2-40B4-BE49-F238E27FC236}">
                  <a16:creationId xmlns:a16="http://schemas.microsoft.com/office/drawing/2014/main" id="{6778CBBB-D054-0BEF-755C-1BA9F09A603F}"/>
                </a:ext>
              </a:extLst>
            </p:cNvPr>
            <p:cNvSpPr/>
            <p:nvPr/>
          </p:nvSpPr>
          <p:spPr>
            <a:xfrm>
              <a:off x="24501789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Google Shape;69;p19">
              <a:extLst>
                <a:ext uri="{FF2B5EF4-FFF2-40B4-BE49-F238E27FC236}">
                  <a16:creationId xmlns:a16="http://schemas.microsoft.com/office/drawing/2014/main" id="{E6FA7B5E-39AA-855D-8FF3-BE965259CC13}"/>
                </a:ext>
              </a:extLst>
            </p:cNvPr>
            <p:cNvSpPr/>
            <p:nvPr/>
          </p:nvSpPr>
          <p:spPr>
            <a:xfrm>
              <a:off x="27450680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Google Shape;71;p19">
              <a:extLst>
                <a:ext uri="{FF2B5EF4-FFF2-40B4-BE49-F238E27FC236}">
                  <a16:creationId xmlns:a16="http://schemas.microsoft.com/office/drawing/2014/main" id="{AEDBFAC7-F621-B11E-B961-CBF51E081DC9}"/>
                </a:ext>
              </a:extLst>
            </p:cNvPr>
            <p:cNvSpPr/>
            <p:nvPr/>
          </p:nvSpPr>
          <p:spPr>
            <a:xfrm>
              <a:off x="28098985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Google Shape;69;p19">
              <a:extLst>
                <a:ext uri="{FF2B5EF4-FFF2-40B4-BE49-F238E27FC236}">
                  <a16:creationId xmlns:a16="http://schemas.microsoft.com/office/drawing/2014/main" id="{461B914C-46F0-A138-FE9D-8C2D54092D15}"/>
                </a:ext>
              </a:extLst>
            </p:cNvPr>
            <p:cNvSpPr/>
            <p:nvPr/>
          </p:nvSpPr>
          <p:spPr>
            <a:xfrm>
              <a:off x="25981338" y="6468427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Google Shape;69;p19">
              <a:extLst>
                <a:ext uri="{FF2B5EF4-FFF2-40B4-BE49-F238E27FC236}">
                  <a16:creationId xmlns:a16="http://schemas.microsoft.com/office/drawing/2014/main" id="{F0A4E315-7E00-AF7B-B0E3-995A0B3147BB}"/>
                </a:ext>
              </a:extLst>
            </p:cNvPr>
            <p:cNvSpPr/>
            <p:nvPr/>
          </p:nvSpPr>
          <p:spPr>
            <a:xfrm>
              <a:off x="25981338" y="712247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Google Shape;69;p19">
              <a:extLst>
                <a:ext uri="{FF2B5EF4-FFF2-40B4-BE49-F238E27FC236}">
                  <a16:creationId xmlns:a16="http://schemas.microsoft.com/office/drawing/2014/main" id="{ADEE485B-0183-B724-5D3F-F4FC6F9EF5C2}"/>
                </a:ext>
              </a:extLst>
            </p:cNvPr>
            <p:cNvSpPr/>
            <p:nvPr/>
          </p:nvSpPr>
          <p:spPr>
            <a:xfrm>
              <a:off x="25981338" y="7791958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BC390CF-AB93-EA36-C41D-7236D0D11FF3}"/>
                </a:ext>
              </a:extLst>
            </p:cNvPr>
            <p:cNvSpPr txBox="1"/>
            <p:nvPr/>
          </p:nvSpPr>
          <p:spPr>
            <a:xfrm>
              <a:off x="25266613" y="629939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8E2C25D-B038-C2D3-6692-BA61105A24A5}"/>
                </a:ext>
              </a:extLst>
            </p:cNvPr>
            <p:cNvSpPr txBox="1"/>
            <p:nvPr/>
          </p:nvSpPr>
          <p:spPr>
            <a:xfrm>
              <a:off x="26740835" y="631136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E9282D-8ADB-793E-2ED2-14FCED7DB737}"/>
                </a:ext>
              </a:extLst>
            </p:cNvPr>
            <p:cNvSpPr txBox="1"/>
            <p:nvPr/>
          </p:nvSpPr>
          <p:spPr>
            <a:xfrm>
              <a:off x="25266613" y="698807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84C40C5-78BE-4B68-5686-593B9E99CD9E}"/>
                </a:ext>
              </a:extLst>
            </p:cNvPr>
            <p:cNvSpPr txBox="1"/>
            <p:nvPr/>
          </p:nvSpPr>
          <p:spPr>
            <a:xfrm>
              <a:off x="26740833" y="7000039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C4BDE55-CD0B-CFEE-BDFC-09462A5FC0B0}"/>
                </a:ext>
              </a:extLst>
            </p:cNvPr>
            <p:cNvSpPr txBox="1"/>
            <p:nvPr/>
          </p:nvSpPr>
          <p:spPr>
            <a:xfrm>
              <a:off x="25266613" y="7664716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4CE1D36-C226-453B-7D9C-DC9BF77FA9B0}"/>
                </a:ext>
              </a:extLst>
            </p:cNvPr>
            <p:cNvSpPr txBox="1"/>
            <p:nvPr/>
          </p:nvSpPr>
          <p:spPr>
            <a:xfrm>
              <a:off x="26740833" y="767668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64F3CBF6-77E9-39C4-7DF3-E9D041AC24A6}"/>
              </a:ext>
            </a:extLst>
          </p:cNvPr>
          <p:cNvSpPr/>
          <p:nvPr/>
        </p:nvSpPr>
        <p:spPr>
          <a:xfrm>
            <a:off x="21590503" y="2245659"/>
            <a:ext cx="569537" cy="6360459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6CB603F-C849-CB39-7930-75F0DBAF9201}"/>
              </a:ext>
            </a:extLst>
          </p:cNvPr>
          <p:cNvSpPr txBox="1"/>
          <p:nvPr/>
        </p:nvSpPr>
        <p:spPr>
          <a:xfrm>
            <a:off x="16021952" y="-2166984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800 * 4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14DF257-D13D-1784-6627-A6CFDD01072C}"/>
              </a:ext>
            </a:extLst>
          </p:cNvPr>
          <p:cNvSpPr txBox="1"/>
          <p:nvPr/>
        </p:nvSpPr>
        <p:spPr>
          <a:xfrm>
            <a:off x="16022269" y="53706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800 * 3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4461DFE-22F5-5420-441E-F590CF896D60}"/>
              </a:ext>
            </a:extLst>
          </p:cNvPr>
          <p:cNvSpPr txBox="1"/>
          <p:nvPr/>
        </p:nvSpPr>
        <p:spPr>
          <a:xfrm>
            <a:off x="5999571" y="-2485296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A3666D0-94F0-293C-2334-8D2B1BA0256D}"/>
              </a:ext>
            </a:extLst>
          </p:cNvPr>
          <p:cNvSpPr txBox="1"/>
          <p:nvPr/>
        </p:nvSpPr>
        <p:spPr>
          <a:xfrm>
            <a:off x="6007586" y="-206466"/>
            <a:ext cx="583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Y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E8AA779-66A6-BCF0-C202-1EE9E3E7B83A}"/>
              </a:ext>
            </a:extLst>
          </p:cNvPr>
          <p:cNvCxnSpPr/>
          <p:nvPr/>
        </p:nvCxnSpPr>
        <p:spPr>
          <a:xfrm>
            <a:off x="5430802" y="-588284"/>
            <a:ext cx="12192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09D15362-D537-E95A-E90D-DA13424FC31C}"/>
              </a:ext>
            </a:extLst>
          </p:cNvPr>
          <p:cNvSpPr txBox="1"/>
          <p:nvPr/>
        </p:nvSpPr>
        <p:spPr>
          <a:xfrm>
            <a:off x="13084971" y="-4437075"/>
            <a:ext cx="141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Donor: 400bp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8352E39-BEDA-007B-15A2-B7B9028DFBC9}"/>
              </a:ext>
            </a:extLst>
          </p:cNvPr>
          <p:cNvSpPr txBox="1"/>
          <p:nvPr/>
        </p:nvSpPr>
        <p:spPr>
          <a:xfrm>
            <a:off x="14476366" y="-4441142"/>
            <a:ext cx="1679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Acceptor: 400bp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61FCFC4-578C-DD4C-1D70-41A9D7B1EFE4}"/>
              </a:ext>
            </a:extLst>
          </p:cNvPr>
          <p:cNvSpPr txBox="1"/>
          <p:nvPr/>
        </p:nvSpPr>
        <p:spPr>
          <a:xfrm>
            <a:off x="35791522" y="18638192"/>
            <a:ext cx="281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GT-AG ratio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F043888-4EB9-A40D-424D-23444B6B80C9}"/>
              </a:ext>
            </a:extLst>
          </p:cNvPr>
          <p:cNvSpPr txBox="1"/>
          <p:nvPr/>
        </p:nvSpPr>
        <p:spPr>
          <a:xfrm>
            <a:off x="40205991" y="18761302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Base information ratio</a:t>
            </a:r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95CC41BE-E9D7-E307-A3CD-83C5A1324E40}"/>
              </a:ext>
            </a:extLst>
          </p:cNvPr>
          <p:cNvSpPr/>
          <p:nvPr/>
        </p:nvSpPr>
        <p:spPr>
          <a:xfrm>
            <a:off x="26639507" y="2245658"/>
            <a:ext cx="569537" cy="6360459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256" descr="Chart, bar chart&#10;&#10;Description automatically generated">
            <a:extLst>
              <a:ext uri="{FF2B5EF4-FFF2-40B4-BE49-F238E27FC236}">
                <a16:creationId xmlns:a16="http://schemas.microsoft.com/office/drawing/2014/main" id="{FF6F5887-C857-B1B2-2741-B2188011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013" y="8688255"/>
            <a:ext cx="6651202" cy="4988402"/>
          </a:xfrm>
          <a:prstGeom prst="rect">
            <a:avLst/>
          </a:prstGeom>
        </p:spPr>
      </p:pic>
      <p:pic>
        <p:nvPicPr>
          <p:cNvPr id="259" name="Picture 258" descr="Chart, bar chart&#10;&#10;Description automatically generated">
            <a:extLst>
              <a:ext uri="{FF2B5EF4-FFF2-40B4-BE49-F238E27FC236}">
                <a16:creationId xmlns:a16="http://schemas.microsoft.com/office/drawing/2014/main" id="{4259B9FF-B7BF-2EAD-8950-180716A7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603" y="8688253"/>
            <a:ext cx="6651191" cy="49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42" grpId="0" animBg="1"/>
      <p:bldP spid="243" grpId="0"/>
      <p:bldP spid="244" grpId="0"/>
      <p:bldP spid="245" grpId="0"/>
      <p:bldP spid="246" grpId="0"/>
      <p:bldP spid="2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5425</TotalTime>
  <Words>2228</Words>
  <Application>Microsoft Macintosh PowerPoint</Application>
  <PresentationFormat>Custom</PresentationFormat>
  <Paragraphs>581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780</cp:revision>
  <cp:lastPrinted>2022-12-04T00:19:41Z</cp:lastPrinted>
  <dcterms:created xsi:type="dcterms:W3CDTF">2022-11-29T21:54:14Z</dcterms:created>
  <dcterms:modified xsi:type="dcterms:W3CDTF">2023-05-02T14:59:31Z</dcterms:modified>
</cp:coreProperties>
</file>