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9440525" cy="17279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558"/>
  </p:normalViewPr>
  <p:slideViewPr>
    <p:cSldViewPr snapToGrid="0">
      <p:cViewPr varScale="1">
        <p:scale>
          <a:sx n="48" d="100"/>
          <a:sy n="48" d="100"/>
        </p:scale>
        <p:origin x="2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2275" y="1143000"/>
            <a:ext cx="347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1pPr>
    <a:lvl2pPr marL="948335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2pPr>
    <a:lvl3pPr marL="1896672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3pPr>
    <a:lvl4pPr marL="2845007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4pPr>
    <a:lvl5pPr marL="3793343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5pPr>
    <a:lvl6pPr marL="4741678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6pPr>
    <a:lvl7pPr marL="5690014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7pPr>
    <a:lvl8pPr marL="6638350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8pPr>
    <a:lvl9pPr marL="7586687" algn="l" defTabSz="1896672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2275" y="1143000"/>
            <a:ext cx="347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040" y="2827991"/>
            <a:ext cx="16524446" cy="6015978"/>
          </a:xfrm>
        </p:spPr>
        <p:txBody>
          <a:bodyPr anchor="b"/>
          <a:lstStyle>
            <a:lvl1pPr algn="ctr">
              <a:defRPr sz="12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9075969"/>
            <a:ext cx="14580394" cy="4171984"/>
          </a:xfrm>
        </p:spPr>
        <p:txBody>
          <a:bodyPr/>
          <a:lstStyle>
            <a:lvl1pPr marL="0" indent="0" algn="ctr">
              <a:buNone/>
              <a:defRPr sz="5102"/>
            </a:lvl1pPr>
            <a:lvl2pPr marL="972007" indent="0" algn="ctr">
              <a:buNone/>
              <a:defRPr sz="4252"/>
            </a:lvl2pPr>
            <a:lvl3pPr marL="1944014" indent="0" algn="ctr">
              <a:buNone/>
              <a:defRPr sz="3827"/>
            </a:lvl3pPr>
            <a:lvl4pPr marL="2916022" indent="0" algn="ctr">
              <a:buNone/>
              <a:defRPr sz="3402"/>
            </a:lvl4pPr>
            <a:lvl5pPr marL="3888029" indent="0" algn="ctr">
              <a:buNone/>
              <a:defRPr sz="3402"/>
            </a:lvl5pPr>
            <a:lvl6pPr marL="4860036" indent="0" algn="ctr">
              <a:buNone/>
              <a:defRPr sz="3402"/>
            </a:lvl6pPr>
            <a:lvl7pPr marL="5832043" indent="0" algn="ctr">
              <a:buNone/>
              <a:defRPr sz="3402"/>
            </a:lvl7pPr>
            <a:lvl8pPr marL="6804050" indent="0" algn="ctr">
              <a:buNone/>
              <a:defRPr sz="3402"/>
            </a:lvl8pPr>
            <a:lvl9pPr marL="7776058" indent="0" algn="ctr">
              <a:buNone/>
              <a:defRPr sz="34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1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7" y="919997"/>
            <a:ext cx="4191863" cy="14643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7" y="919997"/>
            <a:ext cx="12332583" cy="14643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2" y="4307990"/>
            <a:ext cx="16767453" cy="7187973"/>
          </a:xfrm>
        </p:spPr>
        <p:txBody>
          <a:bodyPr anchor="b"/>
          <a:lstStyle>
            <a:lvl1pPr>
              <a:defRPr sz="12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2" y="11563964"/>
            <a:ext cx="16767453" cy="3779985"/>
          </a:xfrm>
        </p:spPr>
        <p:txBody>
          <a:bodyPr/>
          <a:lstStyle>
            <a:lvl1pPr marL="0" indent="0">
              <a:buNone/>
              <a:defRPr sz="5102">
                <a:solidFill>
                  <a:schemeClr val="tx1"/>
                </a:solidFill>
              </a:defRPr>
            </a:lvl1pPr>
            <a:lvl2pPr marL="97200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1944014" indent="0">
              <a:buNone/>
              <a:defRPr sz="3827">
                <a:solidFill>
                  <a:schemeClr val="tx1">
                    <a:tint val="75000"/>
                  </a:schemeClr>
                </a:solidFill>
              </a:defRPr>
            </a:lvl3pPr>
            <a:lvl4pPr marL="2916022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4pPr>
            <a:lvl5pPr marL="3888029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5pPr>
            <a:lvl6pPr marL="4860036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6pPr>
            <a:lvl7pPr marL="583204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7pPr>
            <a:lvl8pPr marL="680405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8pPr>
            <a:lvl9pPr marL="7776058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4599983"/>
            <a:ext cx="8262223" cy="10963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4599983"/>
            <a:ext cx="8262223" cy="10963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920001"/>
            <a:ext cx="16767453" cy="3339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70" y="4235986"/>
            <a:ext cx="8224252" cy="2075991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70" y="6311977"/>
            <a:ext cx="8224252" cy="9283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7" y="4235986"/>
            <a:ext cx="8264755" cy="2075991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7" y="6311977"/>
            <a:ext cx="8264755" cy="9283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151996"/>
            <a:ext cx="6270075" cy="4031986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2487995"/>
            <a:ext cx="9841766" cy="12279956"/>
          </a:xfrm>
        </p:spPr>
        <p:txBody>
          <a:bodyPr/>
          <a:lstStyle>
            <a:lvl1pPr>
              <a:defRPr sz="6803"/>
            </a:lvl1pPr>
            <a:lvl2pPr>
              <a:defRPr sz="5953"/>
            </a:lvl2pPr>
            <a:lvl3pPr>
              <a:defRPr sz="5102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5183981"/>
            <a:ext cx="6270075" cy="9603967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151996"/>
            <a:ext cx="6270075" cy="4031986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2487995"/>
            <a:ext cx="9841766" cy="12279956"/>
          </a:xfrm>
        </p:spPr>
        <p:txBody>
          <a:bodyPr anchor="t"/>
          <a:lstStyle>
            <a:lvl1pPr marL="0" indent="0">
              <a:buNone/>
              <a:defRPr sz="6803"/>
            </a:lvl1pPr>
            <a:lvl2pPr marL="972007" indent="0">
              <a:buNone/>
              <a:defRPr sz="5953"/>
            </a:lvl2pPr>
            <a:lvl3pPr marL="1944014" indent="0">
              <a:buNone/>
              <a:defRPr sz="5102"/>
            </a:lvl3pPr>
            <a:lvl4pPr marL="2916022" indent="0">
              <a:buNone/>
              <a:defRPr sz="4252"/>
            </a:lvl4pPr>
            <a:lvl5pPr marL="3888029" indent="0">
              <a:buNone/>
              <a:defRPr sz="4252"/>
            </a:lvl5pPr>
            <a:lvl6pPr marL="4860036" indent="0">
              <a:buNone/>
              <a:defRPr sz="4252"/>
            </a:lvl6pPr>
            <a:lvl7pPr marL="5832043" indent="0">
              <a:buNone/>
              <a:defRPr sz="4252"/>
            </a:lvl7pPr>
            <a:lvl8pPr marL="6804050" indent="0">
              <a:buNone/>
              <a:defRPr sz="4252"/>
            </a:lvl8pPr>
            <a:lvl9pPr marL="7776058" indent="0">
              <a:buNone/>
              <a:defRPr sz="42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5183981"/>
            <a:ext cx="6270075" cy="9603967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920001"/>
            <a:ext cx="16767453" cy="333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4599983"/>
            <a:ext cx="16767453" cy="1096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16015946"/>
            <a:ext cx="4374118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16015946"/>
            <a:ext cx="6561177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16015946"/>
            <a:ext cx="4374118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944014" rtl="0" eaLnBrk="1" latinLnBrk="0" hangingPunct="1">
        <a:lnSpc>
          <a:spcPct val="90000"/>
        </a:lnSpc>
        <a:spcBef>
          <a:spcPct val="0"/>
        </a:spcBef>
        <a:buNone/>
        <a:defRPr sz="93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04" indent="-486004" algn="l" defTabSz="1944014" rtl="0" eaLnBrk="1" latinLnBrk="0" hangingPunct="1">
        <a:lnSpc>
          <a:spcPct val="90000"/>
        </a:lnSpc>
        <a:spcBef>
          <a:spcPts val="2126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45801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430018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402025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4374032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5346040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6318047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7290054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826206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1pPr>
      <a:lvl2pPr marL="972007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2pPr>
      <a:lvl3pPr marL="1944014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3pPr>
      <a:lvl4pPr marL="2916022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3888029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4860036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5832043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680405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7776058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E4AAB254-D6B6-F4E3-41DE-95FE0CB0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62" y="9160975"/>
            <a:ext cx="18696979" cy="8309768"/>
          </a:xfrm>
          <a:prstGeom prst="rect">
            <a:avLst/>
          </a:prstGeom>
        </p:spPr>
      </p:pic>
      <p:pic>
        <p:nvPicPr>
          <p:cNvPr id="8" name="Picture 7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457F1332-8F0D-5DC0-C3F3-71FBBEEC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64" y="330201"/>
            <a:ext cx="18696979" cy="8309768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C6D06D0-CF98-FF81-DC74-A53C94FCFA08}"/>
              </a:ext>
            </a:extLst>
          </p:cNvPr>
          <p:cNvSpPr txBox="1"/>
          <p:nvPr/>
        </p:nvSpPr>
        <p:spPr>
          <a:xfrm>
            <a:off x="-40843" y="-369735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1E94E-2C3E-7A47-9172-5CC70B945077}"/>
              </a:ext>
            </a:extLst>
          </p:cNvPr>
          <p:cNvSpPr txBox="1"/>
          <p:nvPr/>
        </p:nvSpPr>
        <p:spPr>
          <a:xfrm>
            <a:off x="-40842" y="8608519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579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55</cp:revision>
  <dcterms:created xsi:type="dcterms:W3CDTF">2023-05-02T11:57:45Z</dcterms:created>
  <dcterms:modified xsi:type="dcterms:W3CDTF">2023-07-18T16:57:43Z</dcterms:modified>
</cp:coreProperties>
</file>