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313" r:id="rId2"/>
  </p:sldIdLst>
  <p:sldSz cx="23399750" cy="24120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/>
    <p:restoredTop sz="97049"/>
  </p:normalViewPr>
  <p:slideViewPr>
    <p:cSldViewPr snapToGrid="0">
      <p:cViewPr>
        <p:scale>
          <a:sx n="16" d="100"/>
          <a:sy n="16" d="100"/>
        </p:scale>
        <p:origin x="4616" y="1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4097-28C4-B046-83B1-0F941A2B62B2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3575" y="1143000"/>
            <a:ext cx="299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0F75-378C-9343-A78F-7ACDEB9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3947496"/>
            <a:ext cx="19889788" cy="8397499"/>
          </a:xfrm>
        </p:spPr>
        <p:txBody>
          <a:bodyPr anchor="b"/>
          <a:lstStyle>
            <a:lvl1pPr algn="ctr">
              <a:defRPr sz="1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12668834"/>
            <a:ext cx="17549813" cy="5823530"/>
          </a:xfrm>
        </p:spPr>
        <p:txBody>
          <a:bodyPr/>
          <a:lstStyle>
            <a:lvl1pPr marL="0" indent="0" algn="ctr">
              <a:buNone/>
              <a:defRPr sz="6142"/>
            </a:lvl1pPr>
            <a:lvl2pPr marL="1169975" indent="0" algn="ctr">
              <a:buNone/>
              <a:defRPr sz="5118"/>
            </a:lvl2pPr>
            <a:lvl3pPr marL="2339950" indent="0" algn="ctr">
              <a:buNone/>
              <a:defRPr sz="4606"/>
            </a:lvl3pPr>
            <a:lvl4pPr marL="3509924" indent="0" algn="ctr">
              <a:buNone/>
              <a:defRPr sz="4094"/>
            </a:lvl4pPr>
            <a:lvl5pPr marL="4679899" indent="0" algn="ctr">
              <a:buNone/>
              <a:defRPr sz="4094"/>
            </a:lvl5pPr>
            <a:lvl6pPr marL="5849874" indent="0" algn="ctr">
              <a:buNone/>
              <a:defRPr sz="4094"/>
            </a:lvl6pPr>
            <a:lvl7pPr marL="7019849" indent="0" algn="ctr">
              <a:buNone/>
              <a:defRPr sz="4094"/>
            </a:lvl7pPr>
            <a:lvl8pPr marL="8189824" indent="0" algn="ctr">
              <a:buNone/>
              <a:defRPr sz="4094"/>
            </a:lvl8pPr>
            <a:lvl9pPr marL="9359798" indent="0" algn="ctr">
              <a:buNone/>
              <a:defRPr sz="40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2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7" y="1284192"/>
            <a:ext cx="5045571" cy="20440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4" y="1284192"/>
            <a:ext cx="14844216" cy="20440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4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7" y="6013375"/>
            <a:ext cx="20182284" cy="10033446"/>
          </a:xfrm>
        </p:spPr>
        <p:txBody>
          <a:bodyPr anchor="b"/>
          <a:lstStyle>
            <a:lvl1pPr>
              <a:defRPr sz="1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7" y="16141742"/>
            <a:ext cx="20182284" cy="5276352"/>
          </a:xfrm>
        </p:spPr>
        <p:txBody>
          <a:bodyPr/>
          <a:lstStyle>
            <a:lvl1pPr marL="0" indent="0">
              <a:buNone/>
              <a:defRPr sz="6142">
                <a:solidFill>
                  <a:schemeClr val="tx1"/>
                </a:solidFill>
              </a:defRPr>
            </a:lvl1pPr>
            <a:lvl2pPr marL="1169975" indent="0">
              <a:buNone/>
              <a:defRPr sz="5118">
                <a:solidFill>
                  <a:schemeClr val="tx1">
                    <a:tint val="75000"/>
                  </a:schemeClr>
                </a:solidFill>
              </a:defRPr>
            </a:lvl2pPr>
            <a:lvl3pPr marL="2339950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3pPr>
            <a:lvl4pPr marL="35099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4pPr>
            <a:lvl5pPr marL="467989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5pPr>
            <a:lvl6pPr marL="584987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6pPr>
            <a:lvl7pPr marL="701984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7pPr>
            <a:lvl8pPr marL="81898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8pPr>
            <a:lvl9pPr marL="9359798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3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6420960"/>
            <a:ext cx="9944894" cy="153042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6420960"/>
            <a:ext cx="9944894" cy="153042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5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284197"/>
            <a:ext cx="20182284" cy="4662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3" y="5912868"/>
            <a:ext cx="9899190" cy="2897805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3" y="8810673"/>
            <a:ext cx="9899190" cy="12959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4" y="5912868"/>
            <a:ext cx="9947942" cy="2897805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4" y="8810673"/>
            <a:ext cx="9947942" cy="12959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0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1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608032"/>
            <a:ext cx="7547028" cy="5628111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3472907"/>
            <a:ext cx="11846123" cy="17141171"/>
          </a:xfrm>
        </p:spPr>
        <p:txBody>
          <a:bodyPr/>
          <a:lstStyle>
            <a:lvl1pPr>
              <a:defRPr sz="8189"/>
            </a:lvl1pPr>
            <a:lvl2pPr>
              <a:defRPr sz="7165"/>
            </a:lvl2pPr>
            <a:lvl3pPr>
              <a:defRPr sz="6142"/>
            </a:lvl3pPr>
            <a:lvl4pPr>
              <a:defRPr sz="5118"/>
            </a:lvl4pPr>
            <a:lvl5pPr>
              <a:defRPr sz="5118"/>
            </a:lvl5pPr>
            <a:lvl6pPr>
              <a:defRPr sz="5118"/>
            </a:lvl6pPr>
            <a:lvl7pPr>
              <a:defRPr sz="5118"/>
            </a:lvl7pPr>
            <a:lvl8pPr>
              <a:defRPr sz="5118"/>
            </a:lvl8pPr>
            <a:lvl9pPr>
              <a:defRPr sz="5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7236143"/>
            <a:ext cx="7547028" cy="13405849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7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608032"/>
            <a:ext cx="7547028" cy="5628111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3472907"/>
            <a:ext cx="11846123" cy="17141171"/>
          </a:xfrm>
        </p:spPr>
        <p:txBody>
          <a:bodyPr anchor="t"/>
          <a:lstStyle>
            <a:lvl1pPr marL="0" indent="0">
              <a:buNone/>
              <a:defRPr sz="8189"/>
            </a:lvl1pPr>
            <a:lvl2pPr marL="1169975" indent="0">
              <a:buNone/>
              <a:defRPr sz="7165"/>
            </a:lvl2pPr>
            <a:lvl3pPr marL="2339950" indent="0">
              <a:buNone/>
              <a:defRPr sz="6142"/>
            </a:lvl3pPr>
            <a:lvl4pPr marL="3509924" indent="0">
              <a:buNone/>
              <a:defRPr sz="5118"/>
            </a:lvl4pPr>
            <a:lvl5pPr marL="4679899" indent="0">
              <a:buNone/>
              <a:defRPr sz="5118"/>
            </a:lvl5pPr>
            <a:lvl6pPr marL="5849874" indent="0">
              <a:buNone/>
              <a:defRPr sz="5118"/>
            </a:lvl6pPr>
            <a:lvl7pPr marL="7019849" indent="0">
              <a:buNone/>
              <a:defRPr sz="5118"/>
            </a:lvl7pPr>
            <a:lvl8pPr marL="8189824" indent="0">
              <a:buNone/>
              <a:defRPr sz="5118"/>
            </a:lvl8pPr>
            <a:lvl9pPr marL="9359798" indent="0">
              <a:buNone/>
              <a:defRPr sz="5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7236143"/>
            <a:ext cx="7547028" cy="13405849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1284197"/>
            <a:ext cx="20182284" cy="466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6420960"/>
            <a:ext cx="20182284" cy="1530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22356112"/>
            <a:ext cx="5264944" cy="1284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C8D4-EBBE-DF44-8BBA-54ECEA52E7BA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22356112"/>
            <a:ext cx="7897416" cy="1284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22356112"/>
            <a:ext cx="5264944" cy="1284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339950" rtl="0" eaLnBrk="1" latinLnBrk="0" hangingPunct="1">
        <a:lnSpc>
          <a:spcPct val="90000"/>
        </a:lnSpc>
        <a:spcBef>
          <a:spcPct val="0"/>
        </a:spcBef>
        <a:buNone/>
        <a:defRPr sz="11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987" indent="-584987" algn="l" defTabSz="2339950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7165" kern="1200">
          <a:solidFill>
            <a:schemeClr val="tx1"/>
          </a:solidFill>
          <a:latin typeface="+mn-lt"/>
          <a:ea typeface="+mn-ea"/>
          <a:cs typeface="+mn-cs"/>
        </a:defRPr>
      </a:lvl1pPr>
      <a:lvl2pPr marL="175496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6142" kern="1200">
          <a:solidFill>
            <a:schemeClr val="tx1"/>
          </a:solidFill>
          <a:latin typeface="+mn-lt"/>
          <a:ea typeface="+mn-ea"/>
          <a:cs typeface="+mn-cs"/>
        </a:defRPr>
      </a:lvl2pPr>
      <a:lvl3pPr marL="292493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526488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60483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94478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7989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1984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59798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262E7A-6CF1-802F-5DD2-E08C84CE425B}"/>
              </a:ext>
            </a:extLst>
          </p:cNvPr>
          <p:cNvSpPr/>
          <p:nvPr/>
        </p:nvSpPr>
        <p:spPr>
          <a:xfrm>
            <a:off x="398409" y="18205745"/>
            <a:ext cx="9820872" cy="378042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CAE7F-82AA-E2F7-6F69-20D3FA64D1A3}"/>
              </a:ext>
            </a:extLst>
          </p:cNvPr>
          <p:cNvSpPr txBox="1"/>
          <p:nvPr/>
        </p:nvSpPr>
        <p:spPr>
          <a:xfrm>
            <a:off x="3205364" y="17210250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E2BCE-9B52-0125-C9AD-6D294460BC01}"/>
              </a:ext>
            </a:extLst>
          </p:cNvPr>
          <p:cNvSpPr txBox="1"/>
          <p:nvPr/>
        </p:nvSpPr>
        <p:spPr>
          <a:xfrm>
            <a:off x="7100904" y="17210249"/>
            <a:ext cx="2468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Acceptor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1763E-E7FC-EF29-91EA-5D001DAFFCCF}"/>
              </a:ext>
            </a:extLst>
          </p:cNvPr>
          <p:cNvSpPr/>
          <p:nvPr/>
        </p:nvSpPr>
        <p:spPr>
          <a:xfrm>
            <a:off x="3618758" y="19936645"/>
            <a:ext cx="1218677" cy="4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B971D-ED64-094B-4D70-C4C8C7814A10}"/>
              </a:ext>
            </a:extLst>
          </p:cNvPr>
          <p:cNvSpPr/>
          <p:nvPr/>
        </p:nvSpPr>
        <p:spPr>
          <a:xfrm>
            <a:off x="7861536" y="19936645"/>
            <a:ext cx="1218677" cy="4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9494A-0856-18C5-AD1A-71884C63131F}"/>
              </a:ext>
            </a:extLst>
          </p:cNvPr>
          <p:cNvSpPr txBox="1"/>
          <p:nvPr/>
        </p:nvSpPr>
        <p:spPr>
          <a:xfrm>
            <a:off x="3540919" y="1912674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855BE7-EE93-B15C-F1F8-7FDB44C0614F}"/>
              </a:ext>
            </a:extLst>
          </p:cNvPr>
          <p:cNvSpPr/>
          <p:nvPr/>
        </p:nvSpPr>
        <p:spPr>
          <a:xfrm>
            <a:off x="3618757" y="21244717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8009A-87E5-3C21-3E69-BFBEDEAD603D}"/>
              </a:ext>
            </a:extLst>
          </p:cNvPr>
          <p:cNvSpPr/>
          <p:nvPr/>
        </p:nvSpPr>
        <p:spPr>
          <a:xfrm>
            <a:off x="7863619" y="21224402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26D973-6B8F-DA2B-2739-C5C6F63F703D}"/>
              </a:ext>
            </a:extLst>
          </p:cNvPr>
          <p:cNvCxnSpPr>
            <a:cxnSpLocks/>
          </p:cNvCxnSpPr>
          <p:nvPr/>
        </p:nvCxnSpPr>
        <p:spPr>
          <a:xfrm>
            <a:off x="4228082" y="18460815"/>
            <a:ext cx="0" cy="3390955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98E4F8-22B9-DA79-C6C1-071A46598FE2}"/>
              </a:ext>
            </a:extLst>
          </p:cNvPr>
          <p:cNvCxnSpPr>
            <a:cxnSpLocks/>
          </p:cNvCxnSpPr>
          <p:nvPr/>
        </p:nvCxnSpPr>
        <p:spPr>
          <a:xfrm>
            <a:off x="8485305" y="18460815"/>
            <a:ext cx="0" cy="339095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CB9C4B-B5BA-FFA1-F8E6-4EE1393D5E43}"/>
              </a:ext>
            </a:extLst>
          </p:cNvPr>
          <p:cNvSpPr txBox="1"/>
          <p:nvPr/>
        </p:nvSpPr>
        <p:spPr>
          <a:xfrm>
            <a:off x="781101" y="21054872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C01CFA-DC90-8169-A68B-BCE4167ACA85}"/>
              </a:ext>
            </a:extLst>
          </p:cNvPr>
          <p:cNvSpPr txBox="1"/>
          <p:nvPr/>
        </p:nvSpPr>
        <p:spPr>
          <a:xfrm>
            <a:off x="798125" y="19712931"/>
            <a:ext cx="1861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34FFB70E-280A-4690-38F7-5A980F7538A2}"/>
              </a:ext>
            </a:extLst>
          </p:cNvPr>
          <p:cNvSpPr/>
          <p:nvPr/>
        </p:nvSpPr>
        <p:spPr>
          <a:xfrm rot="5400000">
            <a:off x="3732841" y="19465932"/>
            <a:ext cx="327197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F89C5-6865-339B-6275-DEC3897D20BC}"/>
              </a:ext>
            </a:extLst>
          </p:cNvPr>
          <p:cNvSpPr txBox="1"/>
          <p:nvPr/>
        </p:nvSpPr>
        <p:spPr>
          <a:xfrm>
            <a:off x="7773446" y="190842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5ACB6B2-A801-8D52-8074-DFA79BD514B1}"/>
              </a:ext>
            </a:extLst>
          </p:cNvPr>
          <p:cNvSpPr/>
          <p:nvPr/>
        </p:nvSpPr>
        <p:spPr>
          <a:xfrm rot="5400000">
            <a:off x="4414161" y="19465933"/>
            <a:ext cx="327197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4702BFAD-BEF4-81A9-AEC8-7217743FAB60}"/>
              </a:ext>
            </a:extLst>
          </p:cNvPr>
          <p:cNvSpPr/>
          <p:nvPr/>
        </p:nvSpPr>
        <p:spPr>
          <a:xfrm rot="5400000">
            <a:off x="7965806" y="19470746"/>
            <a:ext cx="327197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7A622439-F453-4D9F-4E45-B2BCC7046A67}"/>
              </a:ext>
            </a:extLst>
          </p:cNvPr>
          <p:cNvSpPr/>
          <p:nvPr/>
        </p:nvSpPr>
        <p:spPr>
          <a:xfrm rot="5400000">
            <a:off x="8647125" y="19470748"/>
            <a:ext cx="327197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D2B711-0E65-F3AE-2884-098FC3F76EE1}"/>
              </a:ext>
            </a:extLst>
          </p:cNvPr>
          <p:cNvSpPr txBox="1"/>
          <p:nvPr/>
        </p:nvSpPr>
        <p:spPr>
          <a:xfrm>
            <a:off x="4235320" y="19129014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769D50-DE2A-8707-5FD8-683225BE2F7A}"/>
              </a:ext>
            </a:extLst>
          </p:cNvPr>
          <p:cNvSpPr txBox="1"/>
          <p:nvPr/>
        </p:nvSpPr>
        <p:spPr>
          <a:xfrm>
            <a:off x="8454766" y="190842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3C2E58-B02B-D6A6-B885-97FDED230371}"/>
              </a:ext>
            </a:extLst>
          </p:cNvPr>
          <p:cNvCxnSpPr>
            <a:cxnSpLocks/>
          </p:cNvCxnSpPr>
          <p:nvPr/>
        </p:nvCxnSpPr>
        <p:spPr>
          <a:xfrm>
            <a:off x="9082280" y="18427940"/>
            <a:ext cx="0" cy="342383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A49074-D6FA-6970-EF90-4E6D43EDEB1E}"/>
              </a:ext>
            </a:extLst>
          </p:cNvPr>
          <p:cNvCxnSpPr>
            <a:cxnSpLocks/>
          </p:cNvCxnSpPr>
          <p:nvPr/>
        </p:nvCxnSpPr>
        <p:spPr>
          <a:xfrm>
            <a:off x="3614188" y="18427924"/>
            <a:ext cx="0" cy="34122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F564F44-193A-B2DE-89D7-D3187551B08A}"/>
              </a:ext>
            </a:extLst>
          </p:cNvPr>
          <p:cNvSpPr txBox="1"/>
          <p:nvPr/>
        </p:nvSpPr>
        <p:spPr>
          <a:xfrm>
            <a:off x="416424" y="18245932"/>
            <a:ext cx="1934209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Splam</a:t>
            </a:r>
          </a:p>
        </p:txBody>
      </p:sp>
      <p:sp>
        <p:nvSpPr>
          <p:cNvPr id="63" name="Google Shape;75;p19">
            <a:extLst>
              <a:ext uri="{FF2B5EF4-FFF2-40B4-BE49-F238E27FC236}">
                <a16:creationId xmlns:a16="http://schemas.microsoft.com/office/drawing/2014/main" id="{322994DD-AC60-02E3-8747-E72D09AB4EDD}"/>
              </a:ext>
            </a:extLst>
          </p:cNvPr>
          <p:cNvSpPr txBox="1"/>
          <p:nvPr/>
        </p:nvSpPr>
        <p:spPr>
          <a:xfrm>
            <a:off x="16297967" y="17123884"/>
            <a:ext cx="681590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sequence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800nt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/>
              <a:t>Donor: 400nt + Acceptor: 400nt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2000" dirty="0"/>
          </a:p>
        </p:txBody>
      </p:sp>
      <p:sp>
        <p:nvSpPr>
          <p:cNvPr id="64" name="Google Shape;75;p19">
            <a:extLst>
              <a:ext uri="{FF2B5EF4-FFF2-40B4-BE49-F238E27FC236}">
                <a16:creationId xmlns:a16="http://schemas.microsoft.com/office/drawing/2014/main" id="{082BCA82-4AA0-945B-60B3-962223B17326}"/>
              </a:ext>
            </a:extLst>
          </p:cNvPr>
          <p:cNvSpPr txBox="1"/>
          <p:nvPr/>
        </p:nvSpPr>
        <p:spPr>
          <a:xfrm>
            <a:off x="11426926" y="17573158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 dirty="0"/>
              <a:t>0</a:t>
            </a:r>
            <a:endParaRPr sz="2800" b="1" dirty="0"/>
          </a:p>
        </p:txBody>
      </p:sp>
      <p:sp>
        <p:nvSpPr>
          <p:cNvPr id="65" name="Google Shape;75;p19">
            <a:extLst>
              <a:ext uri="{FF2B5EF4-FFF2-40B4-BE49-F238E27FC236}">
                <a16:creationId xmlns:a16="http://schemas.microsoft.com/office/drawing/2014/main" id="{BCE67514-4E2D-BA8C-FCB7-F6F406F8B297}"/>
              </a:ext>
            </a:extLst>
          </p:cNvPr>
          <p:cNvSpPr txBox="1"/>
          <p:nvPr/>
        </p:nvSpPr>
        <p:spPr>
          <a:xfrm>
            <a:off x="14338174" y="17577142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 dirty="0"/>
              <a:t>200</a:t>
            </a:r>
            <a:endParaRPr sz="2800" b="1" dirty="0"/>
          </a:p>
        </p:txBody>
      </p:sp>
      <p:sp>
        <p:nvSpPr>
          <p:cNvPr id="66" name="Google Shape;75;p19">
            <a:extLst>
              <a:ext uri="{FF2B5EF4-FFF2-40B4-BE49-F238E27FC236}">
                <a16:creationId xmlns:a16="http://schemas.microsoft.com/office/drawing/2014/main" id="{3E8AC305-C07D-18CB-2D3B-CF058002E131}"/>
              </a:ext>
            </a:extLst>
          </p:cNvPr>
          <p:cNvSpPr txBox="1"/>
          <p:nvPr/>
        </p:nvSpPr>
        <p:spPr>
          <a:xfrm>
            <a:off x="19382971" y="17573158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 dirty="0"/>
              <a:t>600</a:t>
            </a:r>
            <a:endParaRPr sz="2800" b="1" dirty="0"/>
          </a:p>
        </p:txBody>
      </p:sp>
      <p:sp>
        <p:nvSpPr>
          <p:cNvPr id="67" name="Google Shape;75;p19">
            <a:extLst>
              <a:ext uri="{FF2B5EF4-FFF2-40B4-BE49-F238E27FC236}">
                <a16:creationId xmlns:a16="http://schemas.microsoft.com/office/drawing/2014/main" id="{CDEB1E66-0A5C-4B0D-EE66-380CF59CDBC6}"/>
              </a:ext>
            </a:extLst>
          </p:cNvPr>
          <p:cNvSpPr txBox="1"/>
          <p:nvPr/>
        </p:nvSpPr>
        <p:spPr>
          <a:xfrm>
            <a:off x="22323257" y="17580249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 dirty="0"/>
              <a:t>799</a:t>
            </a:r>
            <a:endParaRPr sz="2800" b="1" dirty="0"/>
          </a:p>
        </p:txBody>
      </p:sp>
      <p:sp>
        <p:nvSpPr>
          <p:cNvPr id="68" name="Google Shape;78;p19">
            <a:extLst>
              <a:ext uri="{FF2B5EF4-FFF2-40B4-BE49-F238E27FC236}">
                <a16:creationId xmlns:a16="http://schemas.microsoft.com/office/drawing/2014/main" id="{94737D44-6F53-6975-5FD5-B75912A514F4}"/>
              </a:ext>
            </a:extLst>
          </p:cNvPr>
          <p:cNvSpPr/>
          <p:nvPr/>
        </p:nvSpPr>
        <p:spPr>
          <a:xfrm>
            <a:off x="17108387" y="18803010"/>
            <a:ext cx="493763" cy="326554"/>
          </a:xfrm>
          <a:prstGeom prst="downArrow">
            <a:avLst>
              <a:gd name="adj1" fmla="val 30553"/>
              <a:gd name="adj2" fmla="val 57630"/>
            </a:avLst>
          </a:prstGeom>
          <a:solidFill>
            <a:srgbClr val="0C0C0C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B514DFD-0903-B98C-0695-F5E6493CF23C}"/>
              </a:ext>
            </a:extLst>
          </p:cNvPr>
          <p:cNvGrpSpPr/>
          <p:nvPr/>
        </p:nvGrpSpPr>
        <p:grpSpPr>
          <a:xfrm>
            <a:off x="11595813" y="17317471"/>
            <a:ext cx="11518059" cy="1369492"/>
            <a:chOff x="697432" y="2517248"/>
            <a:chExt cx="10797133" cy="1283775"/>
          </a:xfrm>
        </p:grpSpPr>
        <p:sp>
          <p:nvSpPr>
            <p:cNvPr id="70" name="Google Shape;67;p19">
              <a:extLst>
                <a:ext uri="{FF2B5EF4-FFF2-40B4-BE49-F238E27FC236}">
                  <a16:creationId xmlns:a16="http://schemas.microsoft.com/office/drawing/2014/main" id="{E1D188CF-723D-F330-826D-3365886D646D}"/>
                </a:ext>
              </a:extLst>
            </p:cNvPr>
            <p:cNvSpPr/>
            <p:nvPr/>
          </p:nvSpPr>
          <p:spPr>
            <a:xfrm>
              <a:off x="697436" y="3245255"/>
              <a:ext cx="10797129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68;p19">
              <a:extLst>
                <a:ext uri="{FF2B5EF4-FFF2-40B4-BE49-F238E27FC236}">
                  <a16:creationId xmlns:a16="http://schemas.microsoft.com/office/drawing/2014/main" id="{FC8D0BC7-7852-9CA6-53D9-4775E83E858D}"/>
                </a:ext>
              </a:extLst>
            </p:cNvPr>
            <p:cNvSpPr/>
            <p:nvPr/>
          </p:nvSpPr>
          <p:spPr>
            <a:xfrm>
              <a:off x="6974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2" name="Google Shape;69;p19">
              <a:extLst>
                <a:ext uri="{FF2B5EF4-FFF2-40B4-BE49-F238E27FC236}">
                  <a16:creationId xmlns:a16="http://schemas.microsoft.com/office/drawing/2014/main" id="{8601BB61-D816-62DB-AE05-9AF1A91044AA}"/>
                </a:ext>
              </a:extLst>
            </p:cNvPr>
            <p:cNvSpPr/>
            <p:nvPr/>
          </p:nvSpPr>
          <p:spPr>
            <a:xfrm>
              <a:off x="12505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3" name="Google Shape;71;p19">
              <a:extLst>
                <a:ext uri="{FF2B5EF4-FFF2-40B4-BE49-F238E27FC236}">
                  <a16:creationId xmlns:a16="http://schemas.microsoft.com/office/drawing/2014/main" id="{3D27473B-06BB-13C7-7234-E8577273805D}"/>
                </a:ext>
              </a:extLst>
            </p:cNvPr>
            <p:cNvSpPr/>
            <p:nvPr/>
          </p:nvSpPr>
          <p:spPr>
            <a:xfrm>
              <a:off x="180364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C</a:t>
              </a:r>
              <a:endParaRPr sz="3200" dirty="0"/>
            </a:p>
          </p:txBody>
        </p:sp>
        <p:sp>
          <p:nvSpPr>
            <p:cNvPr id="74" name="Google Shape;74;p19">
              <a:extLst>
                <a:ext uri="{FF2B5EF4-FFF2-40B4-BE49-F238E27FC236}">
                  <a16:creationId xmlns:a16="http://schemas.microsoft.com/office/drawing/2014/main" id="{567FD6E9-10F7-3521-7BF7-9F5A13142133}"/>
                </a:ext>
              </a:extLst>
            </p:cNvPr>
            <p:cNvSpPr/>
            <p:nvPr/>
          </p:nvSpPr>
          <p:spPr>
            <a:xfrm rot="5400000">
              <a:off x="5819448" y="-2604768"/>
              <a:ext cx="553100" cy="10797132"/>
            </a:xfrm>
            <a:prstGeom prst="leftBrace">
              <a:avLst>
                <a:gd name="adj1" fmla="val 8333"/>
                <a:gd name="adj2" fmla="val 62437"/>
              </a:avLst>
            </a:prstGeom>
            <a:noFill/>
            <a:ln w="25400" cap="flat" cmpd="sng">
              <a:solidFill>
                <a:srgbClr val="3B7F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8;p19">
              <a:extLst>
                <a:ext uri="{FF2B5EF4-FFF2-40B4-BE49-F238E27FC236}">
                  <a16:creationId xmlns:a16="http://schemas.microsoft.com/office/drawing/2014/main" id="{961C85D0-CC7C-A538-1D95-51ED57DF0490}"/>
                </a:ext>
              </a:extLst>
            </p:cNvPr>
            <p:cNvSpPr/>
            <p:nvPr/>
          </p:nvSpPr>
          <p:spPr>
            <a:xfrm>
              <a:off x="2349950" y="3247107"/>
              <a:ext cx="553105" cy="5531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dirty="0"/>
            </a:p>
          </p:txBody>
        </p:sp>
        <p:sp>
          <p:nvSpPr>
            <p:cNvPr id="76" name="Google Shape;69;p19">
              <a:extLst>
                <a:ext uri="{FF2B5EF4-FFF2-40B4-BE49-F238E27FC236}">
                  <a16:creationId xmlns:a16="http://schemas.microsoft.com/office/drawing/2014/main" id="{B3835A40-9C6A-6DBC-8CA2-1761DF51C645}"/>
                </a:ext>
              </a:extLst>
            </p:cNvPr>
            <p:cNvSpPr/>
            <p:nvPr/>
          </p:nvSpPr>
          <p:spPr>
            <a:xfrm>
              <a:off x="29030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7" name="Google Shape;71;p19">
              <a:extLst>
                <a:ext uri="{FF2B5EF4-FFF2-40B4-BE49-F238E27FC236}">
                  <a16:creationId xmlns:a16="http://schemas.microsoft.com/office/drawing/2014/main" id="{5E4DFCA6-6AB6-4617-2A91-A260BFBF3764}"/>
                </a:ext>
              </a:extLst>
            </p:cNvPr>
            <p:cNvSpPr/>
            <p:nvPr/>
          </p:nvSpPr>
          <p:spPr>
            <a:xfrm>
              <a:off x="34561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78" name="Google Shape;68;p19">
              <a:extLst>
                <a:ext uri="{FF2B5EF4-FFF2-40B4-BE49-F238E27FC236}">
                  <a16:creationId xmlns:a16="http://schemas.microsoft.com/office/drawing/2014/main" id="{BBDD42D1-79DF-3AAC-1F58-8F05930447B3}"/>
                </a:ext>
              </a:extLst>
            </p:cNvPr>
            <p:cNvSpPr/>
            <p:nvPr/>
          </p:nvSpPr>
          <p:spPr>
            <a:xfrm>
              <a:off x="81827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9" name="Google Shape;69;p19">
              <a:extLst>
                <a:ext uri="{FF2B5EF4-FFF2-40B4-BE49-F238E27FC236}">
                  <a16:creationId xmlns:a16="http://schemas.microsoft.com/office/drawing/2014/main" id="{073EC198-BD63-3EB0-6AD3-2753A066B068}"/>
                </a:ext>
              </a:extLst>
            </p:cNvPr>
            <p:cNvSpPr/>
            <p:nvPr/>
          </p:nvSpPr>
          <p:spPr>
            <a:xfrm>
              <a:off x="87358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0" name="Google Shape;71;p19">
              <a:extLst>
                <a:ext uri="{FF2B5EF4-FFF2-40B4-BE49-F238E27FC236}">
                  <a16:creationId xmlns:a16="http://schemas.microsoft.com/office/drawing/2014/main" id="{9525EE05-AD1B-753A-31B9-6ACD13D3BD60}"/>
                </a:ext>
              </a:extLst>
            </p:cNvPr>
            <p:cNvSpPr/>
            <p:nvPr/>
          </p:nvSpPr>
          <p:spPr>
            <a:xfrm>
              <a:off x="9288946" y="3253905"/>
              <a:ext cx="553105" cy="5444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dirty="0"/>
            </a:p>
          </p:txBody>
        </p:sp>
        <p:sp>
          <p:nvSpPr>
            <p:cNvPr id="81" name="Google Shape;68;p19">
              <a:extLst>
                <a:ext uri="{FF2B5EF4-FFF2-40B4-BE49-F238E27FC236}">
                  <a16:creationId xmlns:a16="http://schemas.microsoft.com/office/drawing/2014/main" id="{AD288BA2-391D-8C72-F2F6-92478177A3E6}"/>
                </a:ext>
              </a:extLst>
            </p:cNvPr>
            <p:cNvSpPr/>
            <p:nvPr/>
          </p:nvSpPr>
          <p:spPr>
            <a:xfrm>
              <a:off x="9835251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82" name="Google Shape;69;p19">
              <a:extLst>
                <a:ext uri="{FF2B5EF4-FFF2-40B4-BE49-F238E27FC236}">
                  <a16:creationId xmlns:a16="http://schemas.microsoft.com/office/drawing/2014/main" id="{E1B78AD3-B1DB-8656-194C-42A388E33BA7}"/>
                </a:ext>
              </a:extLst>
            </p:cNvPr>
            <p:cNvSpPr/>
            <p:nvPr/>
          </p:nvSpPr>
          <p:spPr>
            <a:xfrm>
              <a:off x="103883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3" name="Google Shape;71;p19">
              <a:extLst>
                <a:ext uri="{FF2B5EF4-FFF2-40B4-BE49-F238E27FC236}">
                  <a16:creationId xmlns:a16="http://schemas.microsoft.com/office/drawing/2014/main" id="{91DFCD5D-FCA6-6FC2-D445-1F5B4281AA98}"/>
                </a:ext>
              </a:extLst>
            </p:cNvPr>
            <p:cNvSpPr/>
            <p:nvPr/>
          </p:nvSpPr>
          <p:spPr>
            <a:xfrm>
              <a:off x="109414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4" name="Google Shape;68;p19">
              <a:extLst>
                <a:ext uri="{FF2B5EF4-FFF2-40B4-BE49-F238E27FC236}">
                  <a16:creationId xmlns:a16="http://schemas.microsoft.com/office/drawing/2014/main" id="{A01C64FB-A363-6BF5-ABF5-30F05F9292FD}"/>
                </a:ext>
              </a:extLst>
            </p:cNvPr>
            <p:cNvSpPr/>
            <p:nvPr/>
          </p:nvSpPr>
          <p:spPr>
            <a:xfrm>
              <a:off x="5113768" y="3245255"/>
              <a:ext cx="1945768" cy="5531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85" name="Google Shape;69;p19">
              <a:extLst>
                <a:ext uri="{FF2B5EF4-FFF2-40B4-BE49-F238E27FC236}">
                  <a16:creationId xmlns:a16="http://schemas.microsoft.com/office/drawing/2014/main" id="{8AF2DEC4-36C3-76D0-CCAD-D2B3198E5BC7}"/>
                </a:ext>
              </a:extLst>
            </p:cNvPr>
            <p:cNvSpPr/>
            <p:nvPr/>
          </p:nvSpPr>
          <p:spPr>
            <a:xfrm>
              <a:off x="4002465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6" name="Google Shape;71;p19">
              <a:extLst>
                <a:ext uri="{FF2B5EF4-FFF2-40B4-BE49-F238E27FC236}">
                  <a16:creationId xmlns:a16="http://schemas.microsoft.com/office/drawing/2014/main" id="{7134813A-E666-422F-BCB9-7D513E481CB8}"/>
                </a:ext>
              </a:extLst>
            </p:cNvPr>
            <p:cNvSpPr/>
            <p:nvPr/>
          </p:nvSpPr>
          <p:spPr>
            <a:xfrm>
              <a:off x="4552167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87" name="Google Shape;69;p19">
              <a:extLst>
                <a:ext uri="{FF2B5EF4-FFF2-40B4-BE49-F238E27FC236}">
                  <a16:creationId xmlns:a16="http://schemas.microsoft.com/office/drawing/2014/main" id="{E46F99CC-137D-F7AD-CBBE-BA27B96726CD}"/>
                </a:ext>
              </a:extLst>
            </p:cNvPr>
            <p:cNvSpPr/>
            <p:nvPr/>
          </p:nvSpPr>
          <p:spPr>
            <a:xfrm>
              <a:off x="706803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A</a:t>
              </a:r>
              <a:endParaRPr sz="3200" dirty="0"/>
            </a:p>
          </p:txBody>
        </p:sp>
        <p:sp>
          <p:nvSpPr>
            <p:cNvPr id="88" name="Google Shape;71;p19">
              <a:extLst>
                <a:ext uri="{FF2B5EF4-FFF2-40B4-BE49-F238E27FC236}">
                  <a16:creationId xmlns:a16="http://schemas.microsoft.com/office/drawing/2014/main" id="{F285E02B-DEEE-66BE-E03D-CBD213E77062}"/>
                </a:ext>
              </a:extLst>
            </p:cNvPr>
            <p:cNvSpPr/>
            <p:nvPr/>
          </p:nvSpPr>
          <p:spPr>
            <a:xfrm>
              <a:off x="762113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9" name="Google Shape;69;p19">
              <a:extLst>
                <a:ext uri="{FF2B5EF4-FFF2-40B4-BE49-F238E27FC236}">
                  <a16:creationId xmlns:a16="http://schemas.microsoft.com/office/drawing/2014/main" id="{384151D9-802E-91EA-1B0D-4812751568FC}"/>
                </a:ext>
              </a:extLst>
            </p:cNvPr>
            <p:cNvSpPr/>
            <p:nvPr/>
          </p:nvSpPr>
          <p:spPr>
            <a:xfrm>
              <a:off x="5811881" y="3247920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N</a:t>
              </a:r>
              <a:endParaRPr sz="3200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383680A-EAD3-404F-1D84-F6B43EE0A358}"/>
              </a:ext>
            </a:extLst>
          </p:cNvPr>
          <p:cNvGrpSpPr/>
          <p:nvPr/>
        </p:nvGrpSpPr>
        <p:grpSpPr>
          <a:xfrm>
            <a:off x="11597796" y="19037881"/>
            <a:ext cx="11518054" cy="2588166"/>
            <a:chOff x="19983587" y="3211877"/>
            <a:chExt cx="12655515" cy="2843760"/>
          </a:xfrm>
        </p:grpSpPr>
        <p:sp>
          <p:nvSpPr>
            <p:cNvPr id="93" name="Google Shape;67;p19">
              <a:extLst>
                <a:ext uri="{FF2B5EF4-FFF2-40B4-BE49-F238E27FC236}">
                  <a16:creationId xmlns:a16="http://schemas.microsoft.com/office/drawing/2014/main" id="{810E1F92-898D-BAA5-78D3-9B7EAF7A972C}"/>
                </a:ext>
              </a:extLst>
            </p:cNvPr>
            <p:cNvSpPr/>
            <p:nvPr/>
          </p:nvSpPr>
          <p:spPr>
            <a:xfrm>
              <a:off x="19983587" y="4715802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 b="1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8;p19">
              <a:extLst>
                <a:ext uri="{FF2B5EF4-FFF2-40B4-BE49-F238E27FC236}">
                  <a16:creationId xmlns:a16="http://schemas.microsoft.com/office/drawing/2014/main" id="{3F7AF2A4-259A-BEAA-AC86-E62881266980}"/>
                </a:ext>
              </a:extLst>
            </p:cNvPr>
            <p:cNvSpPr/>
            <p:nvPr/>
          </p:nvSpPr>
          <p:spPr>
            <a:xfrm>
              <a:off x="19983587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5" name="Google Shape;69;p19">
              <a:extLst>
                <a:ext uri="{FF2B5EF4-FFF2-40B4-BE49-F238E27FC236}">
                  <a16:creationId xmlns:a16="http://schemas.microsoft.com/office/drawing/2014/main" id="{E1EA45DD-2007-2B0C-F28F-79130BF5FD32}"/>
                </a:ext>
              </a:extLst>
            </p:cNvPr>
            <p:cNvSpPr/>
            <p:nvPr/>
          </p:nvSpPr>
          <p:spPr>
            <a:xfrm>
              <a:off x="20631891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6" name="Google Shape;71;p19">
              <a:extLst>
                <a:ext uri="{FF2B5EF4-FFF2-40B4-BE49-F238E27FC236}">
                  <a16:creationId xmlns:a16="http://schemas.microsoft.com/office/drawing/2014/main" id="{D4688A7E-3CA0-C78B-7605-2719E95B9F90}"/>
                </a:ext>
              </a:extLst>
            </p:cNvPr>
            <p:cNvSpPr/>
            <p:nvPr/>
          </p:nvSpPr>
          <p:spPr>
            <a:xfrm>
              <a:off x="21280197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7" name="Google Shape;68;p19">
              <a:extLst>
                <a:ext uri="{FF2B5EF4-FFF2-40B4-BE49-F238E27FC236}">
                  <a16:creationId xmlns:a16="http://schemas.microsoft.com/office/drawing/2014/main" id="{FD6C441D-CE15-E267-4E28-913130D7C971}"/>
                </a:ext>
              </a:extLst>
            </p:cNvPr>
            <p:cNvSpPr/>
            <p:nvPr/>
          </p:nvSpPr>
          <p:spPr>
            <a:xfrm>
              <a:off x="21920529" y="4717972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/>
            </a:p>
          </p:txBody>
        </p:sp>
        <p:sp>
          <p:nvSpPr>
            <p:cNvPr id="98" name="Google Shape;69;p19">
              <a:extLst>
                <a:ext uri="{FF2B5EF4-FFF2-40B4-BE49-F238E27FC236}">
                  <a16:creationId xmlns:a16="http://schemas.microsoft.com/office/drawing/2014/main" id="{F8FC01B9-A96D-5CBC-E4B1-BB1B60E85D16}"/>
                </a:ext>
              </a:extLst>
            </p:cNvPr>
            <p:cNvSpPr/>
            <p:nvPr/>
          </p:nvSpPr>
          <p:spPr>
            <a:xfrm>
              <a:off x="22568834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9" name="Google Shape;71;p19">
              <a:extLst>
                <a:ext uri="{FF2B5EF4-FFF2-40B4-BE49-F238E27FC236}">
                  <a16:creationId xmlns:a16="http://schemas.microsoft.com/office/drawing/2014/main" id="{100BF6D7-5A18-F9B6-F6CF-55246B9CC26E}"/>
                </a:ext>
              </a:extLst>
            </p:cNvPr>
            <p:cNvSpPr/>
            <p:nvPr/>
          </p:nvSpPr>
          <p:spPr>
            <a:xfrm>
              <a:off x="23217139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0" name="Google Shape;68;p19">
              <a:extLst>
                <a:ext uri="{FF2B5EF4-FFF2-40B4-BE49-F238E27FC236}">
                  <a16:creationId xmlns:a16="http://schemas.microsoft.com/office/drawing/2014/main" id="{0D194332-0ABC-8E46-3EAB-8407ECC39F82}"/>
                </a:ext>
              </a:extLst>
            </p:cNvPr>
            <p:cNvSpPr/>
            <p:nvPr/>
          </p:nvSpPr>
          <p:spPr>
            <a:xfrm>
              <a:off x="28757246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1" name="Google Shape;69;p19">
              <a:extLst>
                <a:ext uri="{FF2B5EF4-FFF2-40B4-BE49-F238E27FC236}">
                  <a16:creationId xmlns:a16="http://schemas.microsoft.com/office/drawing/2014/main" id="{4EB8A6EE-34CA-3D69-3177-37BDE5322D19}"/>
                </a:ext>
              </a:extLst>
            </p:cNvPr>
            <p:cNvSpPr/>
            <p:nvPr/>
          </p:nvSpPr>
          <p:spPr>
            <a:xfrm>
              <a:off x="29405550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2" name="Google Shape;71;p19">
              <a:extLst>
                <a:ext uri="{FF2B5EF4-FFF2-40B4-BE49-F238E27FC236}">
                  <a16:creationId xmlns:a16="http://schemas.microsoft.com/office/drawing/2014/main" id="{081F97AC-0FC2-18A3-03B2-3A2E4FBB3D21}"/>
                </a:ext>
              </a:extLst>
            </p:cNvPr>
            <p:cNvSpPr/>
            <p:nvPr/>
          </p:nvSpPr>
          <p:spPr>
            <a:xfrm>
              <a:off x="30053855" y="4725940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/>
            </a:p>
          </p:txBody>
        </p:sp>
        <p:sp>
          <p:nvSpPr>
            <p:cNvPr id="103" name="Google Shape;68;p19">
              <a:extLst>
                <a:ext uri="{FF2B5EF4-FFF2-40B4-BE49-F238E27FC236}">
                  <a16:creationId xmlns:a16="http://schemas.microsoft.com/office/drawing/2014/main" id="{4568D8C5-959D-B682-5C25-5A63B28E9D3D}"/>
                </a:ext>
              </a:extLst>
            </p:cNvPr>
            <p:cNvSpPr/>
            <p:nvPr/>
          </p:nvSpPr>
          <p:spPr>
            <a:xfrm>
              <a:off x="30694189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4" name="Google Shape;69;p19">
              <a:extLst>
                <a:ext uri="{FF2B5EF4-FFF2-40B4-BE49-F238E27FC236}">
                  <a16:creationId xmlns:a16="http://schemas.microsoft.com/office/drawing/2014/main" id="{C7B3A144-254A-C9B5-FB5A-BE02A0770718}"/>
                </a:ext>
              </a:extLst>
            </p:cNvPr>
            <p:cNvSpPr/>
            <p:nvPr/>
          </p:nvSpPr>
          <p:spPr>
            <a:xfrm>
              <a:off x="31342492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5" name="Google Shape;71;p19">
              <a:extLst>
                <a:ext uri="{FF2B5EF4-FFF2-40B4-BE49-F238E27FC236}">
                  <a16:creationId xmlns:a16="http://schemas.microsoft.com/office/drawing/2014/main" id="{D867AF3E-8DBB-318C-C51B-FEADA7B4BA91}"/>
                </a:ext>
              </a:extLst>
            </p:cNvPr>
            <p:cNvSpPr/>
            <p:nvPr/>
          </p:nvSpPr>
          <p:spPr>
            <a:xfrm>
              <a:off x="31990798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6" name="Google Shape;68;p19">
              <a:extLst>
                <a:ext uri="{FF2B5EF4-FFF2-40B4-BE49-F238E27FC236}">
                  <a16:creationId xmlns:a16="http://schemas.microsoft.com/office/drawing/2014/main" id="{D4F7B435-780D-EE8D-DF4E-601D0EB8C5D5}"/>
                </a:ext>
              </a:extLst>
            </p:cNvPr>
            <p:cNvSpPr/>
            <p:nvPr/>
          </p:nvSpPr>
          <p:spPr>
            <a:xfrm>
              <a:off x="25160052" y="4715802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07" name="Google Shape;69;p19">
              <a:extLst>
                <a:ext uri="{FF2B5EF4-FFF2-40B4-BE49-F238E27FC236}">
                  <a16:creationId xmlns:a16="http://schemas.microsoft.com/office/drawing/2014/main" id="{2031FE2A-4675-81EB-40F4-012D081C4970}"/>
                </a:ext>
              </a:extLst>
            </p:cNvPr>
            <p:cNvSpPr/>
            <p:nvPr/>
          </p:nvSpPr>
          <p:spPr>
            <a:xfrm>
              <a:off x="23857473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8" name="Google Shape;71;p19">
              <a:extLst>
                <a:ext uri="{FF2B5EF4-FFF2-40B4-BE49-F238E27FC236}">
                  <a16:creationId xmlns:a16="http://schemas.microsoft.com/office/drawing/2014/main" id="{6A34F634-D2EF-041F-196F-F8E4EE1E8017}"/>
                </a:ext>
              </a:extLst>
            </p:cNvPr>
            <p:cNvSpPr/>
            <p:nvPr/>
          </p:nvSpPr>
          <p:spPr>
            <a:xfrm>
              <a:off x="24501789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9" name="Google Shape;69;p19">
              <a:extLst>
                <a:ext uri="{FF2B5EF4-FFF2-40B4-BE49-F238E27FC236}">
                  <a16:creationId xmlns:a16="http://schemas.microsoft.com/office/drawing/2014/main" id="{A9B272EB-2099-1C64-CDB8-80911C08269C}"/>
                </a:ext>
              </a:extLst>
            </p:cNvPr>
            <p:cNvSpPr/>
            <p:nvPr/>
          </p:nvSpPr>
          <p:spPr>
            <a:xfrm>
              <a:off x="27450679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0" name="Google Shape;71;p19">
              <a:extLst>
                <a:ext uri="{FF2B5EF4-FFF2-40B4-BE49-F238E27FC236}">
                  <a16:creationId xmlns:a16="http://schemas.microsoft.com/office/drawing/2014/main" id="{F4D5A68A-F3C1-60C7-C65F-02392E9E0036}"/>
                </a:ext>
              </a:extLst>
            </p:cNvPr>
            <p:cNvSpPr/>
            <p:nvPr/>
          </p:nvSpPr>
          <p:spPr>
            <a:xfrm>
              <a:off x="28098985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1" name="Google Shape;67;p19">
              <a:extLst>
                <a:ext uri="{FF2B5EF4-FFF2-40B4-BE49-F238E27FC236}">
                  <a16:creationId xmlns:a16="http://schemas.microsoft.com/office/drawing/2014/main" id="{7660099A-4F80-C09D-3958-32F1D947F44F}"/>
                </a:ext>
              </a:extLst>
            </p:cNvPr>
            <p:cNvSpPr/>
            <p:nvPr/>
          </p:nvSpPr>
          <p:spPr>
            <a:xfrm>
              <a:off x="19983587" y="404760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 b="1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8;p19">
              <a:extLst>
                <a:ext uri="{FF2B5EF4-FFF2-40B4-BE49-F238E27FC236}">
                  <a16:creationId xmlns:a16="http://schemas.microsoft.com/office/drawing/2014/main" id="{43D95A1D-C833-0720-8D59-BB98E61FB42D}"/>
                </a:ext>
              </a:extLst>
            </p:cNvPr>
            <p:cNvSpPr/>
            <p:nvPr/>
          </p:nvSpPr>
          <p:spPr>
            <a:xfrm>
              <a:off x="19983587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3" name="Google Shape;69;p19">
              <a:extLst>
                <a:ext uri="{FF2B5EF4-FFF2-40B4-BE49-F238E27FC236}">
                  <a16:creationId xmlns:a16="http://schemas.microsoft.com/office/drawing/2014/main" id="{957E955D-DF05-4FF8-E1BA-0B15B172B6E6}"/>
                </a:ext>
              </a:extLst>
            </p:cNvPr>
            <p:cNvSpPr/>
            <p:nvPr/>
          </p:nvSpPr>
          <p:spPr>
            <a:xfrm>
              <a:off x="20631891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4" name="Google Shape;71;p19">
              <a:extLst>
                <a:ext uri="{FF2B5EF4-FFF2-40B4-BE49-F238E27FC236}">
                  <a16:creationId xmlns:a16="http://schemas.microsoft.com/office/drawing/2014/main" id="{BE242BDC-445A-1EDB-CB28-F8CFCB8516E8}"/>
                </a:ext>
              </a:extLst>
            </p:cNvPr>
            <p:cNvSpPr/>
            <p:nvPr/>
          </p:nvSpPr>
          <p:spPr>
            <a:xfrm>
              <a:off x="21280197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5" name="Google Shape;68;p19">
              <a:extLst>
                <a:ext uri="{FF2B5EF4-FFF2-40B4-BE49-F238E27FC236}">
                  <a16:creationId xmlns:a16="http://schemas.microsoft.com/office/drawing/2014/main" id="{AE3E25EC-ABF5-3325-4D24-F440ED970E21}"/>
                </a:ext>
              </a:extLst>
            </p:cNvPr>
            <p:cNvSpPr/>
            <p:nvPr/>
          </p:nvSpPr>
          <p:spPr>
            <a:xfrm>
              <a:off x="21920529" y="4049776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/>
            </a:p>
          </p:txBody>
        </p:sp>
        <p:sp>
          <p:nvSpPr>
            <p:cNvPr id="116" name="Google Shape;69;p19">
              <a:extLst>
                <a:ext uri="{FF2B5EF4-FFF2-40B4-BE49-F238E27FC236}">
                  <a16:creationId xmlns:a16="http://schemas.microsoft.com/office/drawing/2014/main" id="{0DF748E2-BF7A-52E2-9509-C533D3DD2CA6}"/>
                </a:ext>
              </a:extLst>
            </p:cNvPr>
            <p:cNvSpPr/>
            <p:nvPr/>
          </p:nvSpPr>
          <p:spPr>
            <a:xfrm>
              <a:off x="22568834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7" name="Google Shape;71;p19">
              <a:extLst>
                <a:ext uri="{FF2B5EF4-FFF2-40B4-BE49-F238E27FC236}">
                  <a16:creationId xmlns:a16="http://schemas.microsoft.com/office/drawing/2014/main" id="{EDBA947A-4E2F-47A0-3CD4-7B76F1B0AB03}"/>
                </a:ext>
              </a:extLst>
            </p:cNvPr>
            <p:cNvSpPr/>
            <p:nvPr/>
          </p:nvSpPr>
          <p:spPr>
            <a:xfrm>
              <a:off x="23217139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8" name="Google Shape;68;p19">
              <a:extLst>
                <a:ext uri="{FF2B5EF4-FFF2-40B4-BE49-F238E27FC236}">
                  <a16:creationId xmlns:a16="http://schemas.microsoft.com/office/drawing/2014/main" id="{C85F2C55-3039-6D82-CC8F-6E09E44A33D8}"/>
                </a:ext>
              </a:extLst>
            </p:cNvPr>
            <p:cNvSpPr/>
            <p:nvPr/>
          </p:nvSpPr>
          <p:spPr>
            <a:xfrm>
              <a:off x="28757246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9" name="Google Shape;69;p19">
              <a:extLst>
                <a:ext uri="{FF2B5EF4-FFF2-40B4-BE49-F238E27FC236}">
                  <a16:creationId xmlns:a16="http://schemas.microsoft.com/office/drawing/2014/main" id="{C3E9A239-B011-88C6-7AD9-3C03B85F7424}"/>
                </a:ext>
              </a:extLst>
            </p:cNvPr>
            <p:cNvSpPr/>
            <p:nvPr/>
          </p:nvSpPr>
          <p:spPr>
            <a:xfrm>
              <a:off x="29405550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0" name="Google Shape;71;p19">
              <a:extLst>
                <a:ext uri="{FF2B5EF4-FFF2-40B4-BE49-F238E27FC236}">
                  <a16:creationId xmlns:a16="http://schemas.microsoft.com/office/drawing/2014/main" id="{82D73138-6DDB-3CD5-9DA5-27A3FD308521}"/>
                </a:ext>
              </a:extLst>
            </p:cNvPr>
            <p:cNvSpPr/>
            <p:nvPr/>
          </p:nvSpPr>
          <p:spPr>
            <a:xfrm>
              <a:off x="30053855" y="4057744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/>
            </a:p>
          </p:txBody>
        </p:sp>
        <p:sp>
          <p:nvSpPr>
            <p:cNvPr id="121" name="Google Shape;68;p19">
              <a:extLst>
                <a:ext uri="{FF2B5EF4-FFF2-40B4-BE49-F238E27FC236}">
                  <a16:creationId xmlns:a16="http://schemas.microsoft.com/office/drawing/2014/main" id="{D4FC3E8F-DA28-379C-A97C-B6392AB55AF0}"/>
                </a:ext>
              </a:extLst>
            </p:cNvPr>
            <p:cNvSpPr/>
            <p:nvPr/>
          </p:nvSpPr>
          <p:spPr>
            <a:xfrm>
              <a:off x="30694189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2" name="Google Shape;69;p19">
              <a:extLst>
                <a:ext uri="{FF2B5EF4-FFF2-40B4-BE49-F238E27FC236}">
                  <a16:creationId xmlns:a16="http://schemas.microsoft.com/office/drawing/2014/main" id="{AE8CCD5B-2577-EF1D-C295-3B90690FE4B8}"/>
                </a:ext>
              </a:extLst>
            </p:cNvPr>
            <p:cNvSpPr/>
            <p:nvPr/>
          </p:nvSpPr>
          <p:spPr>
            <a:xfrm>
              <a:off x="31342492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3" name="Google Shape;71;p19">
              <a:extLst>
                <a:ext uri="{FF2B5EF4-FFF2-40B4-BE49-F238E27FC236}">
                  <a16:creationId xmlns:a16="http://schemas.microsoft.com/office/drawing/2014/main" id="{601B63DD-321D-7E30-E234-21E400F172AE}"/>
                </a:ext>
              </a:extLst>
            </p:cNvPr>
            <p:cNvSpPr/>
            <p:nvPr/>
          </p:nvSpPr>
          <p:spPr>
            <a:xfrm>
              <a:off x="31990798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4" name="Google Shape;68;p19">
              <a:extLst>
                <a:ext uri="{FF2B5EF4-FFF2-40B4-BE49-F238E27FC236}">
                  <a16:creationId xmlns:a16="http://schemas.microsoft.com/office/drawing/2014/main" id="{335544AF-C416-78D8-B9BC-163E4213445A}"/>
                </a:ext>
              </a:extLst>
            </p:cNvPr>
            <p:cNvSpPr/>
            <p:nvPr/>
          </p:nvSpPr>
          <p:spPr>
            <a:xfrm>
              <a:off x="25160052" y="404760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25" name="Google Shape;69;p19">
              <a:extLst>
                <a:ext uri="{FF2B5EF4-FFF2-40B4-BE49-F238E27FC236}">
                  <a16:creationId xmlns:a16="http://schemas.microsoft.com/office/drawing/2014/main" id="{FA840DF1-3C32-7D6F-5920-A41BBE3B1F70}"/>
                </a:ext>
              </a:extLst>
            </p:cNvPr>
            <p:cNvSpPr/>
            <p:nvPr/>
          </p:nvSpPr>
          <p:spPr>
            <a:xfrm>
              <a:off x="23857473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6" name="Google Shape;71;p19">
              <a:extLst>
                <a:ext uri="{FF2B5EF4-FFF2-40B4-BE49-F238E27FC236}">
                  <a16:creationId xmlns:a16="http://schemas.microsoft.com/office/drawing/2014/main" id="{2FC15930-E7DA-7F7C-2B9C-35621572F4B7}"/>
                </a:ext>
              </a:extLst>
            </p:cNvPr>
            <p:cNvSpPr/>
            <p:nvPr/>
          </p:nvSpPr>
          <p:spPr>
            <a:xfrm>
              <a:off x="24501789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7" name="Google Shape;69;p19">
              <a:extLst>
                <a:ext uri="{FF2B5EF4-FFF2-40B4-BE49-F238E27FC236}">
                  <a16:creationId xmlns:a16="http://schemas.microsoft.com/office/drawing/2014/main" id="{A5542D1C-8839-E3C2-2BB6-66233B7D4F73}"/>
                </a:ext>
              </a:extLst>
            </p:cNvPr>
            <p:cNvSpPr/>
            <p:nvPr/>
          </p:nvSpPr>
          <p:spPr>
            <a:xfrm>
              <a:off x="27450679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8" name="Google Shape;71;p19">
              <a:extLst>
                <a:ext uri="{FF2B5EF4-FFF2-40B4-BE49-F238E27FC236}">
                  <a16:creationId xmlns:a16="http://schemas.microsoft.com/office/drawing/2014/main" id="{2979B142-A033-93EA-C3FA-A7C3EA9720B4}"/>
                </a:ext>
              </a:extLst>
            </p:cNvPr>
            <p:cNvSpPr/>
            <p:nvPr/>
          </p:nvSpPr>
          <p:spPr>
            <a:xfrm>
              <a:off x="28098985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9" name="Google Shape;67;p19">
              <a:extLst>
                <a:ext uri="{FF2B5EF4-FFF2-40B4-BE49-F238E27FC236}">
                  <a16:creationId xmlns:a16="http://schemas.microsoft.com/office/drawing/2014/main" id="{31312E3F-7ECF-838A-4732-8FAF0496741F}"/>
                </a:ext>
              </a:extLst>
            </p:cNvPr>
            <p:cNvSpPr/>
            <p:nvPr/>
          </p:nvSpPr>
          <p:spPr>
            <a:xfrm>
              <a:off x="19983587" y="339003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 b="1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8;p19">
              <a:extLst>
                <a:ext uri="{FF2B5EF4-FFF2-40B4-BE49-F238E27FC236}">
                  <a16:creationId xmlns:a16="http://schemas.microsoft.com/office/drawing/2014/main" id="{90005315-B2AD-0740-4F3A-B8EFDAD112FA}"/>
                </a:ext>
              </a:extLst>
            </p:cNvPr>
            <p:cNvSpPr/>
            <p:nvPr/>
          </p:nvSpPr>
          <p:spPr>
            <a:xfrm>
              <a:off x="19983587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1" name="Google Shape;69;p19">
              <a:extLst>
                <a:ext uri="{FF2B5EF4-FFF2-40B4-BE49-F238E27FC236}">
                  <a16:creationId xmlns:a16="http://schemas.microsoft.com/office/drawing/2014/main" id="{B0DDC12C-14A0-578B-EBBF-62AABC49CCCA}"/>
                </a:ext>
              </a:extLst>
            </p:cNvPr>
            <p:cNvSpPr/>
            <p:nvPr/>
          </p:nvSpPr>
          <p:spPr>
            <a:xfrm>
              <a:off x="20631891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2" name="Google Shape;71;p19">
              <a:extLst>
                <a:ext uri="{FF2B5EF4-FFF2-40B4-BE49-F238E27FC236}">
                  <a16:creationId xmlns:a16="http://schemas.microsoft.com/office/drawing/2014/main" id="{18182083-04F3-4856-D704-477C38976D45}"/>
                </a:ext>
              </a:extLst>
            </p:cNvPr>
            <p:cNvSpPr/>
            <p:nvPr/>
          </p:nvSpPr>
          <p:spPr>
            <a:xfrm>
              <a:off x="21280197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3" name="Google Shape;68;p19">
              <a:extLst>
                <a:ext uri="{FF2B5EF4-FFF2-40B4-BE49-F238E27FC236}">
                  <a16:creationId xmlns:a16="http://schemas.microsoft.com/office/drawing/2014/main" id="{B8B982D0-29D6-3CA5-7F61-2B51F764DDDE}"/>
                </a:ext>
              </a:extLst>
            </p:cNvPr>
            <p:cNvSpPr/>
            <p:nvPr/>
          </p:nvSpPr>
          <p:spPr>
            <a:xfrm>
              <a:off x="21920529" y="3392206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/>
            </a:p>
          </p:txBody>
        </p:sp>
        <p:sp>
          <p:nvSpPr>
            <p:cNvPr id="134" name="Google Shape;69;p19">
              <a:extLst>
                <a:ext uri="{FF2B5EF4-FFF2-40B4-BE49-F238E27FC236}">
                  <a16:creationId xmlns:a16="http://schemas.microsoft.com/office/drawing/2014/main" id="{A3639AE0-DC53-C807-1FC6-99AC9B10444B}"/>
                </a:ext>
              </a:extLst>
            </p:cNvPr>
            <p:cNvSpPr/>
            <p:nvPr/>
          </p:nvSpPr>
          <p:spPr>
            <a:xfrm>
              <a:off x="22568834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5" name="Google Shape;71;p19">
              <a:extLst>
                <a:ext uri="{FF2B5EF4-FFF2-40B4-BE49-F238E27FC236}">
                  <a16:creationId xmlns:a16="http://schemas.microsoft.com/office/drawing/2014/main" id="{56D29BF0-1079-BFF4-A882-DEBC1F1114C2}"/>
                </a:ext>
              </a:extLst>
            </p:cNvPr>
            <p:cNvSpPr/>
            <p:nvPr/>
          </p:nvSpPr>
          <p:spPr>
            <a:xfrm>
              <a:off x="23217139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6" name="Google Shape;68;p19">
              <a:extLst>
                <a:ext uri="{FF2B5EF4-FFF2-40B4-BE49-F238E27FC236}">
                  <a16:creationId xmlns:a16="http://schemas.microsoft.com/office/drawing/2014/main" id="{D4C11176-5D02-1000-2846-A1A6C2B4D81F}"/>
                </a:ext>
              </a:extLst>
            </p:cNvPr>
            <p:cNvSpPr/>
            <p:nvPr/>
          </p:nvSpPr>
          <p:spPr>
            <a:xfrm>
              <a:off x="28757246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7" name="Google Shape;69;p19">
              <a:extLst>
                <a:ext uri="{FF2B5EF4-FFF2-40B4-BE49-F238E27FC236}">
                  <a16:creationId xmlns:a16="http://schemas.microsoft.com/office/drawing/2014/main" id="{643DCD78-EAA6-C1A1-1F58-591A6D8B82F2}"/>
                </a:ext>
              </a:extLst>
            </p:cNvPr>
            <p:cNvSpPr/>
            <p:nvPr/>
          </p:nvSpPr>
          <p:spPr>
            <a:xfrm>
              <a:off x="29405550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8" name="Google Shape;71;p19">
              <a:extLst>
                <a:ext uri="{FF2B5EF4-FFF2-40B4-BE49-F238E27FC236}">
                  <a16:creationId xmlns:a16="http://schemas.microsoft.com/office/drawing/2014/main" id="{5CBC9741-A5EC-46FA-475A-AF9F71561A4C}"/>
                </a:ext>
              </a:extLst>
            </p:cNvPr>
            <p:cNvSpPr/>
            <p:nvPr/>
          </p:nvSpPr>
          <p:spPr>
            <a:xfrm>
              <a:off x="30053855" y="3400175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/>
            </a:p>
          </p:txBody>
        </p:sp>
        <p:sp>
          <p:nvSpPr>
            <p:cNvPr id="139" name="Google Shape;68;p19">
              <a:extLst>
                <a:ext uri="{FF2B5EF4-FFF2-40B4-BE49-F238E27FC236}">
                  <a16:creationId xmlns:a16="http://schemas.microsoft.com/office/drawing/2014/main" id="{A3C65B0A-F5A4-FCB3-D461-A04E8CB11895}"/>
                </a:ext>
              </a:extLst>
            </p:cNvPr>
            <p:cNvSpPr/>
            <p:nvPr/>
          </p:nvSpPr>
          <p:spPr>
            <a:xfrm>
              <a:off x="30694189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0" name="Google Shape;69;p19">
              <a:extLst>
                <a:ext uri="{FF2B5EF4-FFF2-40B4-BE49-F238E27FC236}">
                  <a16:creationId xmlns:a16="http://schemas.microsoft.com/office/drawing/2014/main" id="{AA5269A4-C93F-C06A-1CEE-A9FA14BA7D7A}"/>
                </a:ext>
              </a:extLst>
            </p:cNvPr>
            <p:cNvSpPr/>
            <p:nvPr/>
          </p:nvSpPr>
          <p:spPr>
            <a:xfrm>
              <a:off x="31342492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1" name="Google Shape;71;p19">
              <a:extLst>
                <a:ext uri="{FF2B5EF4-FFF2-40B4-BE49-F238E27FC236}">
                  <a16:creationId xmlns:a16="http://schemas.microsoft.com/office/drawing/2014/main" id="{6D12EEC1-6C64-90DE-F422-0825448D9F0A}"/>
                </a:ext>
              </a:extLst>
            </p:cNvPr>
            <p:cNvSpPr/>
            <p:nvPr/>
          </p:nvSpPr>
          <p:spPr>
            <a:xfrm>
              <a:off x="31990798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2" name="Google Shape;68;p19">
              <a:extLst>
                <a:ext uri="{FF2B5EF4-FFF2-40B4-BE49-F238E27FC236}">
                  <a16:creationId xmlns:a16="http://schemas.microsoft.com/office/drawing/2014/main" id="{1328082A-5A5E-4515-E1F5-32A9CDF23CBF}"/>
                </a:ext>
              </a:extLst>
            </p:cNvPr>
            <p:cNvSpPr/>
            <p:nvPr/>
          </p:nvSpPr>
          <p:spPr>
            <a:xfrm>
              <a:off x="25160052" y="339003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43" name="Google Shape;69;p19">
              <a:extLst>
                <a:ext uri="{FF2B5EF4-FFF2-40B4-BE49-F238E27FC236}">
                  <a16:creationId xmlns:a16="http://schemas.microsoft.com/office/drawing/2014/main" id="{0CB10B38-0D54-1FCA-AE96-5872BB749492}"/>
                </a:ext>
              </a:extLst>
            </p:cNvPr>
            <p:cNvSpPr/>
            <p:nvPr/>
          </p:nvSpPr>
          <p:spPr>
            <a:xfrm>
              <a:off x="23857473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4" name="Google Shape;71;p19">
              <a:extLst>
                <a:ext uri="{FF2B5EF4-FFF2-40B4-BE49-F238E27FC236}">
                  <a16:creationId xmlns:a16="http://schemas.microsoft.com/office/drawing/2014/main" id="{C853EA7E-D9BB-BD40-D486-E917D28FE1BA}"/>
                </a:ext>
              </a:extLst>
            </p:cNvPr>
            <p:cNvSpPr/>
            <p:nvPr/>
          </p:nvSpPr>
          <p:spPr>
            <a:xfrm>
              <a:off x="24501789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5" name="Google Shape;69;p19">
              <a:extLst>
                <a:ext uri="{FF2B5EF4-FFF2-40B4-BE49-F238E27FC236}">
                  <a16:creationId xmlns:a16="http://schemas.microsoft.com/office/drawing/2014/main" id="{854E4F0B-96C6-BD7B-9E83-00A8518F1248}"/>
                </a:ext>
              </a:extLst>
            </p:cNvPr>
            <p:cNvSpPr/>
            <p:nvPr/>
          </p:nvSpPr>
          <p:spPr>
            <a:xfrm>
              <a:off x="27450679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6" name="Google Shape;71;p19">
              <a:extLst>
                <a:ext uri="{FF2B5EF4-FFF2-40B4-BE49-F238E27FC236}">
                  <a16:creationId xmlns:a16="http://schemas.microsoft.com/office/drawing/2014/main" id="{597A820D-4074-85BA-07F3-E56C9684D415}"/>
                </a:ext>
              </a:extLst>
            </p:cNvPr>
            <p:cNvSpPr/>
            <p:nvPr/>
          </p:nvSpPr>
          <p:spPr>
            <a:xfrm>
              <a:off x="28098985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7" name="Google Shape;67;p19">
              <a:extLst>
                <a:ext uri="{FF2B5EF4-FFF2-40B4-BE49-F238E27FC236}">
                  <a16:creationId xmlns:a16="http://schemas.microsoft.com/office/drawing/2014/main" id="{E13F685C-A769-9515-65B8-9A17F079C859}"/>
                </a:ext>
              </a:extLst>
            </p:cNvPr>
            <p:cNvSpPr/>
            <p:nvPr/>
          </p:nvSpPr>
          <p:spPr>
            <a:xfrm>
              <a:off x="19983587" y="5372070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 b="1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8;p19">
              <a:extLst>
                <a:ext uri="{FF2B5EF4-FFF2-40B4-BE49-F238E27FC236}">
                  <a16:creationId xmlns:a16="http://schemas.microsoft.com/office/drawing/2014/main" id="{AEDDADF8-7C5A-14D2-1858-29BA88914F8D}"/>
                </a:ext>
              </a:extLst>
            </p:cNvPr>
            <p:cNvSpPr/>
            <p:nvPr/>
          </p:nvSpPr>
          <p:spPr>
            <a:xfrm>
              <a:off x="1998358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9" name="Google Shape;69;p19">
              <a:extLst>
                <a:ext uri="{FF2B5EF4-FFF2-40B4-BE49-F238E27FC236}">
                  <a16:creationId xmlns:a16="http://schemas.microsoft.com/office/drawing/2014/main" id="{5AA11D5B-6724-BE16-6107-5C0E06C90DC5}"/>
                </a:ext>
              </a:extLst>
            </p:cNvPr>
            <p:cNvSpPr/>
            <p:nvPr/>
          </p:nvSpPr>
          <p:spPr>
            <a:xfrm>
              <a:off x="20631891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0" name="Google Shape;71;p19">
              <a:extLst>
                <a:ext uri="{FF2B5EF4-FFF2-40B4-BE49-F238E27FC236}">
                  <a16:creationId xmlns:a16="http://schemas.microsoft.com/office/drawing/2014/main" id="{8FD66862-625B-F7CF-D4A5-19CA93735F45}"/>
                </a:ext>
              </a:extLst>
            </p:cNvPr>
            <p:cNvSpPr/>
            <p:nvPr/>
          </p:nvSpPr>
          <p:spPr>
            <a:xfrm>
              <a:off x="21280197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1" name="Google Shape;68;p19">
              <a:extLst>
                <a:ext uri="{FF2B5EF4-FFF2-40B4-BE49-F238E27FC236}">
                  <a16:creationId xmlns:a16="http://schemas.microsoft.com/office/drawing/2014/main" id="{8EAFE1AA-9150-2F54-EAA6-13B8C1779E2F}"/>
                </a:ext>
              </a:extLst>
            </p:cNvPr>
            <p:cNvSpPr/>
            <p:nvPr/>
          </p:nvSpPr>
          <p:spPr>
            <a:xfrm>
              <a:off x="21920529" y="5374241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/>
            </a:p>
          </p:txBody>
        </p:sp>
        <p:sp>
          <p:nvSpPr>
            <p:cNvPr id="152" name="Google Shape;69;p19">
              <a:extLst>
                <a:ext uri="{FF2B5EF4-FFF2-40B4-BE49-F238E27FC236}">
                  <a16:creationId xmlns:a16="http://schemas.microsoft.com/office/drawing/2014/main" id="{29D88E3B-066F-D434-6E43-BF22933943C8}"/>
                </a:ext>
              </a:extLst>
            </p:cNvPr>
            <p:cNvSpPr/>
            <p:nvPr/>
          </p:nvSpPr>
          <p:spPr>
            <a:xfrm>
              <a:off x="22568834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3" name="Google Shape;71;p19">
              <a:extLst>
                <a:ext uri="{FF2B5EF4-FFF2-40B4-BE49-F238E27FC236}">
                  <a16:creationId xmlns:a16="http://schemas.microsoft.com/office/drawing/2014/main" id="{8224764B-4006-BF47-AD98-49923C479998}"/>
                </a:ext>
              </a:extLst>
            </p:cNvPr>
            <p:cNvSpPr/>
            <p:nvPr/>
          </p:nvSpPr>
          <p:spPr>
            <a:xfrm>
              <a:off x="23217139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4" name="Google Shape;68;p19">
              <a:extLst>
                <a:ext uri="{FF2B5EF4-FFF2-40B4-BE49-F238E27FC236}">
                  <a16:creationId xmlns:a16="http://schemas.microsoft.com/office/drawing/2014/main" id="{42AB2AA8-30BF-5994-ED36-AAB7E7E8CA1E}"/>
                </a:ext>
              </a:extLst>
            </p:cNvPr>
            <p:cNvSpPr/>
            <p:nvPr/>
          </p:nvSpPr>
          <p:spPr>
            <a:xfrm>
              <a:off x="28757246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5" name="Google Shape;69;p19">
              <a:extLst>
                <a:ext uri="{FF2B5EF4-FFF2-40B4-BE49-F238E27FC236}">
                  <a16:creationId xmlns:a16="http://schemas.microsoft.com/office/drawing/2014/main" id="{46EAB167-E142-6E2A-549F-A64C49A5C1EF}"/>
                </a:ext>
              </a:extLst>
            </p:cNvPr>
            <p:cNvSpPr/>
            <p:nvPr/>
          </p:nvSpPr>
          <p:spPr>
            <a:xfrm>
              <a:off x="29405550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6" name="Google Shape;71;p19">
              <a:extLst>
                <a:ext uri="{FF2B5EF4-FFF2-40B4-BE49-F238E27FC236}">
                  <a16:creationId xmlns:a16="http://schemas.microsoft.com/office/drawing/2014/main" id="{E8361669-8288-AB0D-EA6F-B1641A755138}"/>
                </a:ext>
              </a:extLst>
            </p:cNvPr>
            <p:cNvSpPr/>
            <p:nvPr/>
          </p:nvSpPr>
          <p:spPr>
            <a:xfrm>
              <a:off x="30053855" y="5382209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/>
            </a:p>
          </p:txBody>
        </p:sp>
        <p:sp>
          <p:nvSpPr>
            <p:cNvPr id="157" name="Google Shape;68;p19">
              <a:extLst>
                <a:ext uri="{FF2B5EF4-FFF2-40B4-BE49-F238E27FC236}">
                  <a16:creationId xmlns:a16="http://schemas.microsoft.com/office/drawing/2014/main" id="{E65FE1A5-6FA0-EB79-7A1D-AE6389BBC298}"/>
                </a:ext>
              </a:extLst>
            </p:cNvPr>
            <p:cNvSpPr/>
            <p:nvPr/>
          </p:nvSpPr>
          <p:spPr>
            <a:xfrm>
              <a:off x="30694189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8" name="Google Shape;69;p19">
              <a:extLst>
                <a:ext uri="{FF2B5EF4-FFF2-40B4-BE49-F238E27FC236}">
                  <a16:creationId xmlns:a16="http://schemas.microsoft.com/office/drawing/2014/main" id="{DDBE6826-3F5A-B424-7894-E0499C465021}"/>
                </a:ext>
              </a:extLst>
            </p:cNvPr>
            <p:cNvSpPr/>
            <p:nvPr/>
          </p:nvSpPr>
          <p:spPr>
            <a:xfrm>
              <a:off x="31342492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9" name="Google Shape;71;p19">
              <a:extLst>
                <a:ext uri="{FF2B5EF4-FFF2-40B4-BE49-F238E27FC236}">
                  <a16:creationId xmlns:a16="http://schemas.microsoft.com/office/drawing/2014/main" id="{103F746F-EA47-C092-4505-37AA09336343}"/>
                </a:ext>
              </a:extLst>
            </p:cNvPr>
            <p:cNvSpPr/>
            <p:nvPr/>
          </p:nvSpPr>
          <p:spPr>
            <a:xfrm>
              <a:off x="31990798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0" name="Google Shape;68;p19">
              <a:extLst>
                <a:ext uri="{FF2B5EF4-FFF2-40B4-BE49-F238E27FC236}">
                  <a16:creationId xmlns:a16="http://schemas.microsoft.com/office/drawing/2014/main" id="{50FFA1F7-36FF-E243-1C1D-219E3A824447}"/>
                </a:ext>
              </a:extLst>
            </p:cNvPr>
            <p:cNvSpPr/>
            <p:nvPr/>
          </p:nvSpPr>
          <p:spPr>
            <a:xfrm>
              <a:off x="25160052" y="5372070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61" name="Google Shape;69;p19">
              <a:extLst>
                <a:ext uri="{FF2B5EF4-FFF2-40B4-BE49-F238E27FC236}">
                  <a16:creationId xmlns:a16="http://schemas.microsoft.com/office/drawing/2014/main" id="{42EA98D4-DED8-D5EA-E6FF-C5ED7911A98B}"/>
                </a:ext>
              </a:extLst>
            </p:cNvPr>
            <p:cNvSpPr/>
            <p:nvPr/>
          </p:nvSpPr>
          <p:spPr>
            <a:xfrm>
              <a:off x="23857473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2" name="Google Shape;71;p19">
              <a:extLst>
                <a:ext uri="{FF2B5EF4-FFF2-40B4-BE49-F238E27FC236}">
                  <a16:creationId xmlns:a16="http://schemas.microsoft.com/office/drawing/2014/main" id="{347B5641-9F79-FCB3-366A-13A3EFB9C1F8}"/>
                </a:ext>
              </a:extLst>
            </p:cNvPr>
            <p:cNvSpPr/>
            <p:nvPr/>
          </p:nvSpPr>
          <p:spPr>
            <a:xfrm>
              <a:off x="24501789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63" name="Google Shape;69;p19">
              <a:extLst>
                <a:ext uri="{FF2B5EF4-FFF2-40B4-BE49-F238E27FC236}">
                  <a16:creationId xmlns:a16="http://schemas.microsoft.com/office/drawing/2014/main" id="{157E2338-536E-D5CF-5CB4-B8A172ED5FB8}"/>
                </a:ext>
              </a:extLst>
            </p:cNvPr>
            <p:cNvSpPr/>
            <p:nvPr/>
          </p:nvSpPr>
          <p:spPr>
            <a:xfrm>
              <a:off x="27450679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4" name="Google Shape;71;p19">
              <a:extLst>
                <a:ext uri="{FF2B5EF4-FFF2-40B4-BE49-F238E27FC236}">
                  <a16:creationId xmlns:a16="http://schemas.microsoft.com/office/drawing/2014/main" id="{2F2F9CAC-1D6B-CDB7-DBED-4B81D1E759E7}"/>
                </a:ext>
              </a:extLst>
            </p:cNvPr>
            <p:cNvSpPr/>
            <p:nvPr/>
          </p:nvSpPr>
          <p:spPr>
            <a:xfrm>
              <a:off x="28098985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5" name="Google Shape;69;p19">
              <a:extLst>
                <a:ext uri="{FF2B5EF4-FFF2-40B4-BE49-F238E27FC236}">
                  <a16:creationId xmlns:a16="http://schemas.microsoft.com/office/drawing/2014/main" id="{D5CA86A6-FAFE-9FC0-436C-59D0485289BA}"/>
                </a:ext>
              </a:extLst>
            </p:cNvPr>
            <p:cNvSpPr/>
            <p:nvPr/>
          </p:nvSpPr>
          <p:spPr>
            <a:xfrm>
              <a:off x="25978328" y="3409443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6" name="Google Shape;69;p19">
              <a:extLst>
                <a:ext uri="{FF2B5EF4-FFF2-40B4-BE49-F238E27FC236}">
                  <a16:creationId xmlns:a16="http://schemas.microsoft.com/office/drawing/2014/main" id="{A8395D76-7E00-C082-FA74-1A2DD2EC433A}"/>
                </a:ext>
              </a:extLst>
            </p:cNvPr>
            <p:cNvSpPr/>
            <p:nvPr/>
          </p:nvSpPr>
          <p:spPr>
            <a:xfrm>
              <a:off x="25981338" y="4046304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7" name="Google Shape;69;p19">
              <a:extLst>
                <a:ext uri="{FF2B5EF4-FFF2-40B4-BE49-F238E27FC236}">
                  <a16:creationId xmlns:a16="http://schemas.microsoft.com/office/drawing/2014/main" id="{D59993F4-771D-B2D8-B075-67DD0DBB108B}"/>
                </a:ext>
              </a:extLst>
            </p:cNvPr>
            <p:cNvSpPr/>
            <p:nvPr/>
          </p:nvSpPr>
          <p:spPr>
            <a:xfrm>
              <a:off x="25981338" y="4685825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8" name="Google Shape;69;p19">
              <a:extLst>
                <a:ext uri="{FF2B5EF4-FFF2-40B4-BE49-F238E27FC236}">
                  <a16:creationId xmlns:a16="http://schemas.microsoft.com/office/drawing/2014/main" id="{5A566DB1-CD16-615D-4CF1-112965B8D4B5}"/>
                </a:ext>
              </a:extLst>
            </p:cNvPr>
            <p:cNvSpPr/>
            <p:nvPr/>
          </p:nvSpPr>
          <p:spPr>
            <a:xfrm>
              <a:off x="2598519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FF0A1BA-BD3E-5DE5-E799-224D8AC37D3A}"/>
                </a:ext>
              </a:extLst>
            </p:cNvPr>
            <p:cNvSpPr txBox="1"/>
            <p:nvPr/>
          </p:nvSpPr>
          <p:spPr>
            <a:xfrm>
              <a:off x="25275087" y="3211877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344A383-BB12-4EC9-F684-5518F50C2DBB}"/>
                </a:ext>
              </a:extLst>
            </p:cNvPr>
            <p:cNvSpPr txBox="1"/>
            <p:nvPr/>
          </p:nvSpPr>
          <p:spPr>
            <a:xfrm>
              <a:off x="26749305" y="322384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0BE9339-285E-CFC7-61AD-E562C35BFA44}"/>
                </a:ext>
              </a:extLst>
            </p:cNvPr>
            <p:cNvSpPr txBox="1"/>
            <p:nvPr/>
          </p:nvSpPr>
          <p:spPr>
            <a:xfrm>
              <a:off x="25275087" y="3900554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286DD70-880F-DEC7-6D71-5176EA8F82FB}"/>
                </a:ext>
              </a:extLst>
            </p:cNvPr>
            <p:cNvSpPr txBox="1"/>
            <p:nvPr/>
          </p:nvSpPr>
          <p:spPr>
            <a:xfrm>
              <a:off x="26749305" y="3912523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60ACF02-7B15-FF63-A821-A22183FFCB92}"/>
                </a:ext>
              </a:extLst>
            </p:cNvPr>
            <p:cNvSpPr txBox="1"/>
            <p:nvPr/>
          </p:nvSpPr>
          <p:spPr>
            <a:xfrm>
              <a:off x="25275087" y="457720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EC60D7B-E9EC-4EC1-84D0-C4121BD32DC0}"/>
                </a:ext>
              </a:extLst>
            </p:cNvPr>
            <p:cNvSpPr txBox="1"/>
            <p:nvPr/>
          </p:nvSpPr>
          <p:spPr>
            <a:xfrm>
              <a:off x="26749305" y="4589168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E8FD579-3654-518A-03D4-CE3C16A5B558}"/>
                </a:ext>
              </a:extLst>
            </p:cNvPr>
            <p:cNvSpPr txBox="1"/>
            <p:nvPr/>
          </p:nvSpPr>
          <p:spPr>
            <a:xfrm>
              <a:off x="25275085" y="526587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14E0344-C7A6-6AF8-489F-D6C101D097F4}"/>
                </a:ext>
              </a:extLst>
            </p:cNvPr>
            <p:cNvSpPr txBox="1"/>
            <p:nvPr/>
          </p:nvSpPr>
          <p:spPr>
            <a:xfrm>
              <a:off x="26749305" y="5277844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0BE2298-76B6-E4A4-B134-56004167F46A}"/>
              </a:ext>
            </a:extLst>
          </p:cNvPr>
          <p:cNvGrpSpPr/>
          <p:nvPr/>
        </p:nvGrpSpPr>
        <p:grpSpPr>
          <a:xfrm>
            <a:off x="11597797" y="21840865"/>
            <a:ext cx="11518052" cy="1961390"/>
            <a:chOff x="19983587" y="6299392"/>
            <a:chExt cx="12655516" cy="2155086"/>
          </a:xfrm>
        </p:grpSpPr>
        <p:sp>
          <p:nvSpPr>
            <p:cNvPr id="178" name="Google Shape;67;p19">
              <a:extLst>
                <a:ext uri="{FF2B5EF4-FFF2-40B4-BE49-F238E27FC236}">
                  <a16:creationId xmlns:a16="http://schemas.microsoft.com/office/drawing/2014/main" id="{035D659F-CBFD-E117-E229-FE240A2D3C33}"/>
                </a:ext>
              </a:extLst>
            </p:cNvPr>
            <p:cNvSpPr/>
            <p:nvPr/>
          </p:nvSpPr>
          <p:spPr>
            <a:xfrm>
              <a:off x="19983587" y="7791960"/>
              <a:ext cx="12655516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 b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68;p19">
              <a:extLst>
                <a:ext uri="{FF2B5EF4-FFF2-40B4-BE49-F238E27FC236}">
                  <a16:creationId xmlns:a16="http://schemas.microsoft.com/office/drawing/2014/main" id="{B8F6AC80-A093-5E58-7B39-806C9C33C5C2}"/>
                </a:ext>
              </a:extLst>
            </p:cNvPr>
            <p:cNvSpPr/>
            <p:nvPr/>
          </p:nvSpPr>
          <p:spPr>
            <a:xfrm>
              <a:off x="19983587" y="7791959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Google Shape;69;p19">
              <a:extLst>
                <a:ext uri="{FF2B5EF4-FFF2-40B4-BE49-F238E27FC236}">
                  <a16:creationId xmlns:a16="http://schemas.microsoft.com/office/drawing/2014/main" id="{20F0AF3C-5C33-18DF-2F2D-EA4B9824FF25}"/>
                </a:ext>
              </a:extLst>
            </p:cNvPr>
            <p:cNvSpPr/>
            <p:nvPr/>
          </p:nvSpPr>
          <p:spPr>
            <a:xfrm>
              <a:off x="20631891" y="7791966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Google Shape;71;p19">
              <a:extLst>
                <a:ext uri="{FF2B5EF4-FFF2-40B4-BE49-F238E27FC236}">
                  <a16:creationId xmlns:a16="http://schemas.microsoft.com/office/drawing/2014/main" id="{CE060F64-73BB-3F90-9A68-C9A999A8531A}"/>
                </a:ext>
              </a:extLst>
            </p:cNvPr>
            <p:cNvSpPr/>
            <p:nvPr/>
          </p:nvSpPr>
          <p:spPr>
            <a:xfrm>
              <a:off x="21280197" y="7802101"/>
              <a:ext cx="648304" cy="6381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Google Shape;68;p19">
              <a:extLst>
                <a:ext uri="{FF2B5EF4-FFF2-40B4-BE49-F238E27FC236}">
                  <a16:creationId xmlns:a16="http://schemas.microsoft.com/office/drawing/2014/main" id="{FF588BE2-1C33-B6BD-0AE3-B6AE8DDD23BE}"/>
                </a:ext>
              </a:extLst>
            </p:cNvPr>
            <p:cNvSpPr/>
            <p:nvPr/>
          </p:nvSpPr>
          <p:spPr>
            <a:xfrm>
              <a:off x="21920529" y="7789025"/>
              <a:ext cx="648304" cy="6483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Google Shape;69;p19">
              <a:extLst>
                <a:ext uri="{FF2B5EF4-FFF2-40B4-BE49-F238E27FC236}">
                  <a16:creationId xmlns:a16="http://schemas.microsoft.com/office/drawing/2014/main" id="{005E7EA4-256E-0DE0-BE34-DA66DD097EF1}"/>
                </a:ext>
              </a:extLst>
            </p:cNvPr>
            <p:cNvSpPr/>
            <p:nvPr/>
          </p:nvSpPr>
          <p:spPr>
            <a:xfrm>
              <a:off x="22568835" y="7789027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Google Shape;71;p19">
              <a:extLst>
                <a:ext uri="{FF2B5EF4-FFF2-40B4-BE49-F238E27FC236}">
                  <a16:creationId xmlns:a16="http://schemas.microsoft.com/office/drawing/2014/main" id="{F201B824-675E-C675-510D-A5C9A043BD7A}"/>
                </a:ext>
              </a:extLst>
            </p:cNvPr>
            <p:cNvSpPr/>
            <p:nvPr/>
          </p:nvSpPr>
          <p:spPr>
            <a:xfrm>
              <a:off x="23217139" y="779917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Google Shape;68;p19">
              <a:extLst>
                <a:ext uri="{FF2B5EF4-FFF2-40B4-BE49-F238E27FC236}">
                  <a16:creationId xmlns:a16="http://schemas.microsoft.com/office/drawing/2014/main" id="{18C7AA3E-4123-696A-25AB-79D471E57C6E}"/>
                </a:ext>
              </a:extLst>
            </p:cNvPr>
            <p:cNvSpPr/>
            <p:nvPr/>
          </p:nvSpPr>
          <p:spPr>
            <a:xfrm>
              <a:off x="28757247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Google Shape;69;p19">
              <a:extLst>
                <a:ext uri="{FF2B5EF4-FFF2-40B4-BE49-F238E27FC236}">
                  <a16:creationId xmlns:a16="http://schemas.microsoft.com/office/drawing/2014/main" id="{3971B1F4-D10B-BCA7-024B-17E8ED8C18CF}"/>
                </a:ext>
              </a:extLst>
            </p:cNvPr>
            <p:cNvSpPr/>
            <p:nvPr/>
          </p:nvSpPr>
          <p:spPr>
            <a:xfrm>
              <a:off x="29405551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Google Shape;71;p19">
              <a:extLst>
                <a:ext uri="{FF2B5EF4-FFF2-40B4-BE49-F238E27FC236}">
                  <a16:creationId xmlns:a16="http://schemas.microsoft.com/office/drawing/2014/main" id="{D00C57A4-E673-ABD6-4AE9-A7B85E7ACE0F}"/>
                </a:ext>
              </a:extLst>
            </p:cNvPr>
            <p:cNvSpPr/>
            <p:nvPr/>
          </p:nvSpPr>
          <p:spPr>
            <a:xfrm>
              <a:off x="30053855" y="7802111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Google Shape;68;p19">
              <a:extLst>
                <a:ext uri="{FF2B5EF4-FFF2-40B4-BE49-F238E27FC236}">
                  <a16:creationId xmlns:a16="http://schemas.microsoft.com/office/drawing/2014/main" id="{DD734C37-80B1-D1CD-2C63-4C674B0BC16C}"/>
                </a:ext>
              </a:extLst>
            </p:cNvPr>
            <p:cNvSpPr/>
            <p:nvPr/>
          </p:nvSpPr>
          <p:spPr>
            <a:xfrm>
              <a:off x="30694190" y="779414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Google Shape;69;p19">
              <a:extLst>
                <a:ext uri="{FF2B5EF4-FFF2-40B4-BE49-F238E27FC236}">
                  <a16:creationId xmlns:a16="http://schemas.microsoft.com/office/drawing/2014/main" id="{33F939B2-0E4C-184A-DF88-40EC2D2FF22C}"/>
                </a:ext>
              </a:extLst>
            </p:cNvPr>
            <p:cNvSpPr/>
            <p:nvPr/>
          </p:nvSpPr>
          <p:spPr>
            <a:xfrm>
              <a:off x="31342493" y="779414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Google Shape;71;p19">
              <a:extLst>
                <a:ext uri="{FF2B5EF4-FFF2-40B4-BE49-F238E27FC236}">
                  <a16:creationId xmlns:a16="http://schemas.microsoft.com/office/drawing/2014/main" id="{0335293A-BA81-48F3-3926-5BE92D7066E2}"/>
                </a:ext>
              </a:extLst>
            </p:cNvPr>
            <p:cNvSpPr/>
            <p:nvPr/>
          </p:nvSpPr>
          <p:spPr>
            <a:xfrm>
              <a:off x="31990799" y="7804281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1" name="Google Shape;68;p19">
              <a:extLst>
                <a:ext uri="{FF2B5EF4-FFF2-40B4-BE49-F238E27FC236}">
                  <a16:creationId xmlns:a16="http://schemas.microsoft.com/office/drawing/2014/main" id="{9BED0B53-EC5B-7D66-700C-92EBD52FEC72}"/>
                </a:ext>
              </a:extLst>
            </p:cNvPr>
            <p:cNvSpPr/>
            <p:nvPr/>
          </p:nvSpPr>
          <p:spPr>
            <a:xfrm>
              <a:off x="25160052" y="7791970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Google Shape;69;p19">
              <a:extLst>
                <a:ext uri="{FF2B5EF4-FFF2-40B4-BE49-F238E27FC236}">
                  <a16:creationId xmlns:a16="http://schemas.microsoft.com/office/drawing/2014/main" id="{F7979BAF-23B0-50F8-59F0-F3DFA4FBD0CB}"/>
                </a:ext>
              </a:extLst>
            </p:cNvPr>
            <p:cNvSpPr/>
            <p:nvPr/>
          </p:nvSpPr>
          <p:spPr>
            <a:xfrm>
              <a:off x="23857474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Google Shape;71;p19">
              <a:extLst>
                <a:ext uri="{FF2B5EF4-FFF2-40B4-BE49-F238E27FC236}">
                  <a16:creationId xmlns:a16="http://schemas.microsoft.com/office/drawing/2014/main" id="{67ED5A51-0AE3-80E1-C231-49C1F0ADA570}"/>
                </a:ext>
              </a:extLst>
            </p:cNvPr>
            <p:cNvSpPr/>
            <p:nvPr/>
          </p:nvSpPr>
          <p:spPr>
            <a:xfrm>
              <a:off x="24501789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Google Shape;69;p19">
              <a:extLst>
                <a:ext uri="{FF2B5EF4-FFF2-40B4-BE49-F238E27FC236}">
                  <a16:creationId xmlns:a16="http://schemas.microsoft.com/office/drawing/2014/main" id="{0FEABA4E-7C87-6930-83DC-596320F1C051}"/>
                </a:ext>
              </a:extLst>
            </p:cNvPr>
            <p:cNvSpPr/>
            <p:nvPr/>
          </p:nvSpPr>
          <p:spPr>
            <a:xfrm>
              <a:off x="27450680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Google Shape;71;p19">
              <a:extLst>
                <a:ext uri="{FF2B5EF4-FFF2-40B4-BE49-F238E27FC236}">
                  <a16:creationId xmlns:a16="http://schemas.microsoft.com/office/drawing/2014/main" id="{0DF7D67E-7B64-0347-78F5-1037ED031C4B}"/>
                </a:ext>
              </a:extLst>
            </p:cNvPr>
            <p:cNvSpPr/>
            <p:nvPr/>
          </p:nvSpPr>
          <p:spPr>
            <a:xfrm>
              <a:off x="28098985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Google Shape;67;p19">
              <a:extLst>
                <a:ext uri="{FF2B5EF4-FFF2-40B4-BE49-F238E27FC236}">
                  <a16:creationId xmlns:a16="http://schemas.microsoft.com/office/drawing/2014/main" id="{7AB10324-F788-62D2-03F9-55ED2CDC7E7D}"/>
                </a:ext>
              </a:extLst>
            </p:cNvPr>
            <p:cNvSpPr/>
            <p:nvPr/>
          </p:nvSpPr>
          <p:spPr>
            <a:xfrm>
              <a:off x="19983587" y="7123774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 b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68;p19">
              <a:extLst>
                <a:ext uri="{FF2B5EF4-FFF2-40B4-BE49-F238E27FC236}">
                  <a16:creationId xmlns:a16="http://schemas.microsoft.com/office/drawing/2014/main" id="{2700610F-3348-7964-0405-F6CC86DD0230}"/>
                </a:ext>
              </a:extLst>
            </p:cNvPr>
            <p:cNvSpPr/>
            <p:nvPr/>
          </p:nvSpPr>
          <p:spPr>
            <a:xfrm>
              <a:off x="1998358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Google Shape;69;p19">
              <a:extLst>
                <a:ext uri="{FF2B5EF4-FFF2-40B4-BE49-F238E27FC236}">
                  <a16:creationId xmlns:a16="http://schemas.microsoft.com/office/drawing/2014/main" id="{3BB05D48-90BA-C600-1057-62938AD9B56B}"/>
                </a:ext>
              </a:extLst>
            </p:cNvPr>
            <p:cNvSpPr/>
            <p:nvPr/>
          </p:nvSpPr>
          <p:spPr>
            <a:xfrm>
              <a:off x="2063189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Google Shape;71;p19">
              <a:extLst>
                <a:ext uri="{FF2B5EF4-FFF2-40B4-BE49-F238E27FC236}">
                  <a16:creationId xmlns:a16="http://schemas.microsoft.com/office/drawing/2014/main" id="{172D9F7F-5452-F0B1-C064-A58E24440A5F}"/>
                </a:ext>
              </a:extLst>
            </p:cNvPr>
            <p:cNvSpPr/>
            <p:nvPr/>
          </p:nvSpPr>
          <p:spPr>
            <a:xfrm>
              <a:off x="21280197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Google Shape;68;p19">
              <a:extLst>
                <a:ext uri="{FF2B5EF4-FFF2-40B4-BE49-F238E27FC236}">
                  <a16:creationId xmlns:a16="http://schemas.microsoft.com/office/drawing/2014/main" id="{84EBDD2A-2417-80FC-2AB1-96C98F0DDCA0}"/>
                </a:ext>
              </a:extLst>
            </p:cNvPr>
            <p:cNvSpPr/>
            <p:nvPr/>
          </p:nvSpPr>
          <p:spPr>
            <a:xfrm>
              <a:off x="21920529" y="7125945"/>
              <a:ext cx="648304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Google Shape;69;p19">
              <a:extLst>
                <a:ext uri="{FF2B5EF4-FFF2-40B4-BE49-F238E27FC236}">
                  <a16:creationId xmlns:a16="http://schemas.microsoft.com/office/drawing/2014/main" id="{24831CAA-EB72-B6D7-FFF6-62A57E20A040}"/>
                </a:ext>
              </a:extLst>
            </p:cNvPr>
            <p:cNvSpPr/>
            <p:nvPr/>
          </p:nvSpPr>
          <p:spPr>
            <a:xfrm>
              <a:off x="22568835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2" name="Google Shape;71;p19">
              <a:extLst>
                <a:ext uri="{FF2B5EF4-FFF2-40B4-BE49-F238E27FC236}">
                  <a16:creationId xmlns:a16="http://schemas.microsoft.com/office/drawing/2014/main" id="{3F962D2E-D3C2-578B-8727-2F5943864989}"/>
                </a:ext>
              </a:extLst>
            </p:cNvPr>
            <p:cNvSpPr/>
            <p:nvPr/>
          </p:nvSpPr>
          <p:spPr>
            <a:xfrm>
              <a:off x="2321713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Google Shape;68;p19">
              <a:extLst>
                <a:ext uri="{FF2B5EF4-FFF2-40B4-BE49-F238E27FC236}">
                  <a16:creationId xmlns:a16="http://schemas.microsoft.com/office/drawing/2014/main" id="{BC0AAD48-45E0-54ED-3282-D12D7A4538CF}"/>
                </a:ext>
              </a:extLst>
            </p:cNvPr>
            <p:cNvSpPr/>
            <p:nvPr/>
          </p:nvSpPr>
          <p:spPr>
            <a:xfrm>
              <a:off x="2875724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4" name="Google Shape;69;p19">
              <a:extLst>
                <a:ext uri="{FF2B5EF4-FFF2-40B4-BE49-F238E27FC236}">
                  <a16:creationId xmlns:a16="http://schemas.microsoft.com/office/drawing/2014/main" id="{4223BF16-024C-D81E-616F-FF07FAD84745}"/>
                </a:ext>
              </a:extLst>
            </p:cNvPr>
            <p:cNvSpPr/>
            <p:nvPr/>
          </p:nvSpPr>
          <p:spPr>
            <a:xfrm>
              <a:off x="2940555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Google Shape;71;p19">
              <a:extLst>
                <a:ext uri="{FF2B5EF4-FFF2-40B4-BE49-F238E27FC236}">
                  <a16:creationId xmlns:a16="http://schemas.microsoft.com/office/drawing/2014/main" id="{11C51A68-40D3-CA03-DAD8-C23B326CF1E0}"/>
                </a:ext>
              </a:extLst>
            </p:cNvPr>
            <p:cNvSpPr/>
            <p:nvPr/>
          </p:nvSpPr>
          <p:spPr>
            <a:xfrm>
              <a:off x="30053855" y="7133913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6" name="Google Shape;68;p19">
              <a:extLst>
                <a:ext uri="{FF2B5EF4-FFF2-40B4-BE49-F238E27FC236}">
                  <a16:creationId xmlns:a16="http://schemas.microsoft.com/office/drawing/2014/main" id="{C0C36512-6BE5-FCBA-0252-3D811AEE97AF}"/>
                </a:ext>
              </a:extLst>
            </p:cNvPr>
            <p:cNvSpPr/>
            <p:nvPr/>
          </p:nvSpPr>
          <p:spPr>
            <a:xfrm>
              <a:off x="30694190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Google Shape;69;p19">
              <a:extLst>
                <a:ext uri="{FF2B5EF4-FFF2-40B4-BE49-F238E27FC236}">
                  <a16:creationId xmlns:a16="http://schemas.microsoft.com/office/drawing/2014/main" id="{E9D1A90B-EDAA-6E77-2521-8013F71A4260}"/>
                </a:ext>
              </a:extLst>
            </p:cNvPr>
            <p:cNvSpPr/>
            <p:nvPr/>
          </p:nvSpPr>
          <p:spPr>
            <a:xfrm>
              <a:off x="31342493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8" name="Google Shape;71;p19">
              <a:extLst>
                <a:ext uri="{FF2B5EF4-FFF2-40B4-BE49-F238E27FC236}">
                  <a16:creationId xmlns:a16="http://schemas.microsoft.com/office/drawing/2014/main" id="{76FEC505-D8A2-590F-2DD6-8AFCD45E35BF}"/>
                </a:ext>
              </a:extLst>
            </p:cNvPr>
            <p:cNvSpPr/>
            <p:nvPr/>
          </p:nvSpPr>
          <p:spPr>
            <a:xfrm>
              <a:off x="3199079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9" name="Google Shape;68;p19">
              <a:extLst>
                <a:ext uri="{FF2B5EF4-FFF2-40B4-BE49-F238E27FC236}">
                  <a16:creationId xmlns:a16="http://schemas.microsoft.com/office/drawing/2014/main" id="{4ECE095E-A84D-80E5-131A-0DEF83CB5149}"/>
                </a:ext>
              </a:extLst>
            </p:cNvPr>
            <p:cNvSpPr/>
            <p:nvPr/>
          </p:nvSpPr>
          <p:spPr>
            <a:xfrm>
              <a:off x="25160052" y="7123775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Google Shape;69;p19">
              <a:extLst>
                <a:ext uri="{FF2B5EF4-FFF2-40B4-BE49-F238E27FC236}">
                  <a16:creationId xmlns:a16="http://schemas.microsoft.com/office/drawing/2014/main" id="{6D1461F3-5074-EAA5-E751-3705DACFACB5}"/>
                </a:ext>
              </a:extLst>
            </p:cNvPr>
            <p:cNvSpPr/>
            <p:nvPr/>
          </p:nvSpPr>
          <p:spPr>
            <a:xfrm>
              <a:off x="23857474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Google Shape;71;p19">
              <a:extLst>
                <a:ext uri="{FF2B5EF4-FFF2-40B4-BE49-F238E27FC236}">
                  <a16:creationId xmlns:a16="http://schemas.microsoft.com/office/drawing/2014/main" id="{E8001EDC-0B70-E66B-E28D-913495849072}"/>
                </a:ext>
              </a:extLst>
            </p:cNvPr>
            <p:cNvSpPr/>
            <p:nvPr/>
          </p:nvSpPr>
          <p:spPr>
            <a:xfrm>
              <a:off x="24501789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Google Shape;69;p19">
              <a:extLst>
                <a:ext uri="{FF2B5EF4-FFF2-40B4-BE49-F238E27FC236}">
                  <a16:creationId xmlns:a16="http://schemas.microsoft.com/office/drawing/2014/main" id="{325F9FE7-84C1-3166-BAB9-2052B88656C0}"/>
                </a:ext>
              </a:extLst>
            </p:cNvPr>
            <p:cNvSpPr/>
            <p:nvPr/>
          </p:nvSpPr>
          <p:spPr>
            <a:xfrm>
              <a:off x="27450680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Google Shape;71;p19">
              <a:extLst>
                <a:ext uri="{FF2B5EF4-FFF2-40B4-BE49-F238E27FC236}">
                  <a16:creationId xmlns:a16="http://schemas.microsoft.com/office/drawing/2014/main" id="{0B94D16A-E27A-7225-492B-864F9AF58117}"/>
                </a:ext>
              </a:extLst>
            </p:cNvPr>
            <p:cNvSpPr/>
            <p:nvPr/>
          </p:nvSpPr>
          <p:spPr>
            <a:xfrm>
              <a:off x="28098985" y="7128805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Google Shape;67;p19">
              <a:extLst>
                <a:ext uri="{FF2B5EF4-FFF2-40B4-BE49-F238E27FC236}">
                  <a16:creationId xmlns:a16="http://schemas.microsoft.com/office/drawing/2014/main" id="{64C28C01-58D3-906C-7321-699A084631AF}"/>
                </a:ext>
              </a:extLst>
            </p:cNvPr>
            <p:cNvSpPr/>
            <p:nvPr/>
          </p:nvSpPr>
          <p:spPr>
            <a:xfrm>
              <a:off x="19983587" y="6466206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68;p19">
              <a:extLst>
                <a:ext uri="{FF2B5EF4-FFF2-40B4-BE49-F238E27FC236}">
                  <a16:creationId xmlns:a16="http://schemas.microsoft.com/office/drawing/2014/main" id="{BFCB0812-11F1-7F63-E343-767A8AA9CB62}"/>
                </a:ext>
              </a:extLst>
            </p:cNvPr>
            <p:cNvSpPr/>
            <p:nvPr/>
          </p:nvSpPr>
          <p:spPr>
            <a:xfrm>
              <a:off x="19983587" y="646620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Google Shape;69;p19">
              <a:extLst>
                <a:ext uri="{FF2B5EF4-FFF2-40B4-BE49-F238E27FC236}">
                  <a16:creationId xmlns:a16="http://schemas.microsoft.com/office/drawing/2014/main" id="{A7797DDC-FF32-4224-B39F-AA046BAA9BFB}"/>
                </a:ext>
              </a:extLst>
            </p:cNvPr>
            <p:cNvSpPr/>
            <p:nvPr/>
          </p:nvSpPr>
          <p:spPr>
            <a:xfrm>
              <a:off x="2063189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Google Shape;71;p19">
              <a:extLst>
                <a:ext uri="{FF2B5EF4-FFF2-40B4-BE49-F238E27FC236}">
                  <a16:creationId xmlns:a16="http://schemas.microsoft.com/office/drawing/2014/main" id="{02B3D294-4281-4096-8998-F23399312B40}"/>
                </a:ext>
              </a:extLst>
            </p:cNvPr>
            <p:cNvSpPr/>
            <p:nvPr/>
          </p:nvSpPr>
          <p:spPr>
            <a:xfrm>
              <a:off x="21280197" y="647634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Google Shape;68;p19">
              <a:extLst>
                <a:ext uri="{FF2B5EF4-FFF2-40B4-BE49-F238E27FC236}">
                  <a16:creationId xmlns:a16="http://schemas.microsoft.com/office/drawing/2014/main" id="{459A3B7C-A955-7FB2-F8C3-6444CD80EFB4}"/>
                </a:ext>
              </a:extLst>
            </p:cNvPr>
            <p:cNvSpPr/>
            <p:nvPr/>
          </p:nvSpPr>
          <p:spPr>
            <a:xfrm>
              <a:off x="21920529" y="6468376"/>
              <a:ext cx="648304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Google Shape;69;p19">
              <a:extLst>
                <a:ext uri="{FF2B5EF4-FFF2-40B4-BE49-F238E27FC236}">
                  <a16:creationId xmlns:a16="http://schemas.microsoft.com/office/drawing/2014/main" id="{16D76AED-5355-0E18-B31E-0CAE9B213C56}"/>
                </a:ext>
              </a:extLst>
            </p:cNvPr>
            <p:cNvSpPr/>
            <p:nvPr/>
          </p:nvSpPr>
          <p:spPr>
            <a:xfrm>
              <a:off x="22568835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Google Shape;71;p19">
              <a:extLst>
                <a:ext uri="{FF2B5EF4-FFF2-40B4-BE49-F238E27FC236}">
                  <a16:creationId xmlns:a16="http://schemas.microsoft.com/office/drawing/2014/main" id="{66200F97-6D33-A125-DC45-AA5299F60BC5}"/>
                </a:ext>
              </a:extLst>
            </p:cNvPr>
            <p:cNvSpPr/>
            <p:nvPr/>
          </p:nvSpPr>
          <p:spPr>
            <a:xfrm>
              <a:off x="2321713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Google Shape;68;p19">
              <a:extLst>
                <a:ext uri="{FF2B5EF4-FFF2-40B4-BE49-F238E27FC236}">
                  <a16:creationId xmlns:a16="http://schemas.microsoft.com/office/drawing/2014/main" id="{D538C36C-89B9-2BB0-51C6-F91108B9B9C4}"/>
                </a:ext>
              </a:extLst>
            </p:cNvPr>
            <p:cNvSpPr/>
            <p:nvPr/>
          </p:nvSpPr>
          <p:spPr>
            <a:xfrm>
              <a:off x="28757247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Google Shape;69;p19">
              <a:extLst>
                <a:ext uri="{FF2B5EF4-FFF2-40B4-BE49-F238E27FC236}">
                  <a16:creationId xmlns:a16="http://schemas.microsoft.com/office/drawing/2014/main" id="{A7645789-822E-65EE-3F38-706F8CA91B5B}"/>
                </a:ext>
              </a:extLst>
            </p:cNvPr>
            <p:cNvSpPr/>
            <p:nvPr/>
          </p:nvSpPr>
          <p:spPr>
            <a:xfrm>
              <a:off x="2940555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Google Shape;71;p19">
              <a:extLst>
                <a:ext uri="{FF2B5EF4-FFF2-40B4-BE49-F238E27FC236}">
                  <a16:creationId xmlns:a16="http://schemas.microsoft.com/office/drawing/2014/main" id="{66E3630E-C655-7A97-A2F0-E4E2A13826A6}"/>
                </a:ext>
              </a:extLst>
            </p:cNvPr>
            <p:cNvSpPr/>
            <p:nvPr/>
          </p:nvSpPr>
          <p:spPr>
            <a:xfrm>
              <a:off x="30053855" y="6476344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Google Shape;68;p19">
              <a:extLst>
                <a:ext uri="{FF2B5EF4-FFF2-40B4-BE49-F238E27FC236}">
                  <a16:creationId xmlns:a16="http://schemas.microsoft.com/office/drawing/2014/main" id="{F7B9E050-AA8B-6845-0BD8-D9159A8282B7}"/>
                </a:ext>
              </a:extLst>
            </p:cNvPr>
            <p:cNvSpPr/>
            <p:nvPr/>
          </p:nvSpPr>
          <p:spPr>
            <a:xfrm>
              <a:off x="30694190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5" name="Google Shape;69;p19">
              <a:extLst>
                <a:ext uri="{FF2B5EF4-FFF2-40B4-BE49-F238E27FC236}">
                  <a16:creationId xmlns:a16="http://schemas.microsoft.com/office/drawing/2014/main" id="{B089DFE0-626A-4FB5-7448-0BD9F5A465DA}"/>
                </a:ext>
              </a:extLst>
            </p:cNvPr>
            <p:cNvSpPr/>
            <p:nvPr/>
          </p:nvSpPr>
          <p:spPr>
            <a:xfrm>
              <a:off x="31342493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Google Shape;71;p19">
              <a:extLst>
                <a:ext uri="{FF2B5EF4-FFF2-40B4-BE49-F238E27FC236}">
                  <a16:creationId xmlns:a16="http://schemas.microsoft.com/office/drawing/2014/main" id="{CC2EE489-6BBC-75FC-8F9F-FD8E5FD0EB35}"/>
                </a:ext>
              </a:extLst>
            </p:cNvPr>
            <p:cNvSpPr/>
            <p:nvPr/>
          </p:nvSpPr>
          <p:spPr>
            <a:xfrm>
              <a:off x="3199079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Google Shape;68;p19">
              <a:extLst>
                <a:ext uri="{FF2B5EF4-FFF2-40B4-BE49-F238E27FC236}">
                  <a16:creationId xmlns:a16="http://schemas.microsoft.com/office/drawing/2014/main" id="{4E54A266-FE78-1B91-C104-06D0CDFFD2AC}"/>
                </a:ext>
              </a:extLst>
            </p:cNvPr>
            <p:cNvSpPr/>
            <p:nvPr/>
          </p:nvSpPr>
          <p:spPr>
            <a:xfrm>
              <a:off x="25160052" y="6466206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Google Shape;69;p19">
              <a:extLst>
                <a:ext uri="{FF2B5EF4-FFF2-40B4-BE49-F238E27FC236}">
                  <a16:creationId xmlns:a16="http://schemas.microsoft.com/office/drawing/2014/main" id="{F45C9FCB-1F6F-BD21-7087-BB43EE155180}"/>
                </a:ext>
              </a:extLst>
            </p:cNvPr>
            <p:cNvSpPr/>
            <p:nvPr/>
          </p:nvSpPr>
          <p:spPr>
            <a:xfrm>
              <a:off x="23857474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Google Shape;71;p19">
              <a:extLst>
                <a:ext uri="{FF2B5EF4-FFF2-40B4-BE49-F238E27FC236}">
                  <a16:creationId xmlns:a16="http://schemas.microsoft.com/office/drawing/2014/main" id="{6778CBBB-D054-0BEF-755C-1BA9F09A603F}"/>
                </a:ext>
              </a:extLst>
            </p:cNvPr>
            <p:cNvSpPr/>
            <p:nvPr/>
          </p:nvSpPr>
          <p:spPr>
            <a:xfrm>
              <a:off x="24501789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Google Shape;69;p19">
              <a:extLst>
                <a:ext uri="{FF2B5EF4-FFF2-40B4-BE49-F238E27FC236}">
                  <a16:creationId xmlns:a16="http://schemas.microsoft.com/office/drawing/2014/main" id="{E6FA7B5E-39AA-855D-8FF3-BE965259CC13}"/>
                </a:ext>
              </a:extLst>
            </p:cNvPr>
            <p:cNvSpPr/>
            <p:nvPr/>
          </p:nvSpPr>
          <p:spPr>
            <a:xfrm>
              <a:off x="27450680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Google Shape;71;p19">
              <a:extLst>
                <a:ext uri="{FF2B5EF4-FFF2-40B4-BE49-F238E27FC236}">
                  <a16:creationId xmlns:a16="http://schemas.microsoft.com/office/drawing/2014/main" id="{AEDBFAC7-F621-B11E-B961-CBF51E081DC9}"/>
                </a:ext>
              </a:extLst>
            </p:cNvPr>
            <p:cNvSpPr/>
            <p:nvPr/>
          </p:nvSpPr>
          <p:spPr>
            <a:xfrm>
              <a:off x="28098985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Google Shape;69;p19">
              <a:extLst>
                <a:ext uri="{FF2B5EF4-FFF2-40B4-BE49-F238E27FC236}">
                  <a16:creationId xmlns:a16="http://schemas.microsoft.com/office/drawing/2014/main" id="{461B914C-46F0-A138-FE9D-8C2D54092D15}"/>
                </a:ext>
              </a:extLst>
            </p:cNvPr>
            <p:cNvSpPr/>
            <p:nvPr/>
          </p:nvSpPr>
          <p:spPr>
            <a:xfrm>
              <a:off x="25981338" y="6468427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Google Shape;69;p19">
              <a:extLst>
                <a:ext uri="{FF2B5EF4-FFF2-40B4-BE49-F238E27FC236}">
                  <a16:creationId xmlns:a16="http://schemas.microsoft.com/office/drawing/2014/main" id="{F0A4E315-7E00-AF7B-B0E3-995A0B3147BB}"/>
                </a:ext>
              </a:extLst>
            </p:cNvPr>
            <p:cNvSpPr/>
            <p:nvPr/>
          </p:nvSpPr>
          <p:spPr>
            <a:xfrm>
              <a:off x="25981338" y="712247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Google Shape;69;p19">
              <a:extLst>
                <a:ext uri="{FF2B5EF4-FFF2-40B4-BE49-F238E27FC236}">
                  <a16:creationId xmlns:a16="http://schemas.microsoft.com/office/drawing/2014/main" id="{ADEE485B-0183-B724-5D3F-F4FC6F9EF5C2}"/>
                </a:ext>
              </a:extLst>
            </p:cNvPr>
            <p:cNvSpPr/>
            <p:nvPr/>
          </p:nvSpPr>
          <p:spPr>
            <a:xfrm>
              <a:off x="25981338" y="7791958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BC390CF-AB93-EA36-C41D-7236D0D11FF3}"/>
                </a:ext>
              </a:extLst>
            </p:cNvPr>
            <p:cNvSpPr txBox="1"/>
            <p:nvPr/>
          </p:nvSpPr>
          <p:spPr>
            <a:xfrm>
              <a:off x="25266614" y="629939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8E2C25D-B038-C2D3-6692-BA61105A24A5}"/>
                </a:ext>
              </a:extLst>
            </p:cNvPr>
            <p:cNvSpPr txBox="1"/>
            <p:nvPr/>
          </p:nvSpPr>
          <p:spPr>
            <a:xfrm>
              <a:off x="26740835" y="631136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41E9282D-8ADB-793E-2ED2-14FCED7DB737}"/>
                </a:ext>
              </a:extLst>
            </p:cNvPr>
            <p:cNvSpPr txBox="1"/>
            <p:nvPr/>
          </p:nvSpPr>
          <p:spPr>
            <a:xfrm>
              <a:off x="25266614" y="698807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84C40C5-78BE-4B68-5686-593B9E99CD9E}"/>
                </a:ext>
              </a:extLst>
            </p:cNvPr>
            <p:cNvSpPr txBox="1"/>
            <p:nvPr/>
          </p:nvSpPr>
          <p:spPr>
            <a:xfrm>
              <a:off x="26740833" y="700004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C4BDE55-CD0B-CFEE-BDFC-09462A5FC0B0}"/>
                </a:ext>
              </a:extLst>
            </p:cNvPr>
            <p:cNvSpPr txBox="1"/>
            <p:nvPr/>
          </p:nvSpPr>
          <p:spPr>
            <a:xfrm>
              <a:off x="25266614" y="7664716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4CE1D36-C226-453B-7D9C-DC9BF77FA9B0}"/>
                </a:ext>
              </a:extLst>
            </p:cNvPr>
            <p:cNvSpPr txBox="1"/>
            <p:nvPr/>
          </p:nvSpPr>
          <p:spPr>
            <a:xfrm>
              <a:off x="26740833" y="767668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E8AA779-66A6-BCF0-C202-1EE9E3E7B83A}"/>
              </a:ext>
            </a:extLst>
          </p:cNvPr>
          <p:cNvCxnSpPr>
            <a:cxnSpLocks/>
          </p:cNvCxnSpPr>
          <p:nvPr/>
        </p:nvCxnSpPr>
        <p:spPr>
          <a:xfrm>
            <a:off x="11464046" y="21819525"/>
            <a:ext cx="11649823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A4F403-E92B-6D77-1930-83E0CDED60E6}"/>
              </a:ext>
            </a:extLst>
          </p:cNvPr>
          <p:cNvSpPr txBox="1"/>
          <p:nvPr/>
        </p:nvSpPr>
        <p:spPr>
          <a:xfrm>
            <a:off x="-17201" y="16588005"/>
            <a:ext cx="6142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12F7F9-B854-73BD-85CD-E7E1BDB47ED3}"/>
              </a:ext>
            </a:extLst>
          </p:cNvPr>
          <p:cNvSpPr txBox="1"/>
          <p:nvPr/>
        </p:nvSpPr>
        <p:spPr>
          <a:xfrm>
            <a:off x="10796862" y="16588008"/>
            <a:ext cx="734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D17EE7F-CD11-2598-F8C0-C2A93548BCAB}"/>
              </a:ext>
            </a:extLst>
          </p:cNvPr>
          <p:cNvSpPr txBox="1"/>
          <p:nvPr/>
        </p:nvSpPr>
        <p:spPr>
          <a:xfrm>
            <a:off x="-17202" y="-393444"/>
            <a:ext cx="6912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a</a:t>
            </a:r>
          </a:p>
        </p:txBody>
      </p: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9FBC3E35-D04F-DB74-B048-449B0EC8075C}"/>
              </a:ext>
            </a:extLst>
          </p:cNvPr>
          <p:cNvSpPr/>
          <p:nvPr/>
        </p:nvSpPr>
        <p:spPr>
          <a:xfrm>
            <a:off x="14545997" y="18041232"/>
            <a:ext cx="569537" cy="6004316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C80A0CB-D049-B161-64CB-7EA267D21BB3}"/>
              </a:ext>
            </a:extLst>
          </p:cNvPr>
          <p:cNvSpPr/>
          <p:nvPr/>
        </p:nvSpPr>
        <p:spPr>
          <a:xfrm>
            <a:off x="19595002" y="18041228"/>
            <a:ext cx="569537" cy="6004318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3D2F157-CF65-81E6-ECCF-856976A6F114}"/>
              </a:ext>
            </a:extLst>
          </p:cNvPr>
          <p:cNvSpPr txBox="1"/>
          <p:nvPr/>
        </p:nvSpPr>
        <p:spPr>
          <a:xfrm>
            <a:off x="16406005" y="17904679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F2FAACA-7910-3B86-3FCD-BD5814245810}"/>
              </a:ext>
            </a:extLst>
          </p:cNvPr>
          <p:cNvSpPr txBox="1"/>
          <p:nvPr/>
        </p:nvSpPr>
        <p:spPr>
          <a:xfrm>
            <a:off x="17747723" y="17915569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DCABE20-EC75-6C4D-C253-3C954ACC96C9}"/>
              </a:ext>
            </a:extLst>
          </p:cNvPr>
          <p:cNvSpPr txBox="1"/>
          <p:nvPr/>
        </p:nvSpPr>
        <p:spPr>
          <a:xfrm>
            <a:off x="13378023" y="1790414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0668309-FA15-3ED4-1D64-D868465290D2}"/>
              </a:ext>
            </a:extLst>
          </p:cNvPr>
          <p:cNvSpPr txBox="1"/>
          <p:nvPr/>
        </p:nvSpPr>
        <p:spPr>
          <a:xfrm>
            <a:off x="20794035" y="1789407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76A92DC-5604-BF45-FAF4-4E767991DCAC}"/>
              </a:ext>
            </a:extLst>
          </p:cNvPr>
          <p:cNvSpPr txBox="1"/>
          <p:nvPr/>
        </p:nvSpPr>
        <p:spPr>
          <a:xfrm>
            <a:off x="13396704" y="21840146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FA065A1-B76C-5598-F2E2-8DA3C7173905}"/>
              </a:ext>
            </a:extLst>
          </p:cNvPr>
          <p:cNvSpPr txBox="1"/>
          <p:nvPr/>
        </p:nvSpPr>
        <p:spPr>
          <a:xfrm>
            <a:off x="13396704" y="22466927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0D591AA-4815-D67F-3045-9171854F5CBC}"/>
              </a:ext>
            </a:extLst>
          </p:cNvPr>
          <p:cNvSpPr txBox="1"/>
          <p:nvPr/>
        </p:nvSpPr>
        <p:spPr>
          <a:xfrm>
            <a:off x="13396704" y="23082756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289D084-63D7-C548-C573-B1DCEC85CDF9}"/>
              </a:ext>
            </a:extLst>
          </p:cNvPr>
          <p:cNvSpPr txBox="1"/>
          <p:nvPr/>
        </p:nvSpPr>
        <p:spPr>
          <a:xfrm>
            <a:off x="20771375" y="21840146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DBD0E4D-7E89-0CAE-89A1-F36CFCC9E14F}"/>
              </a:ext>
            </a:extLst>
          </p:cNvPr>
          <p:cNvSpPr txBox="1"/>
          <p:nvPr/>
        </p:nvSpPr>
        <p:spPr>
          <a:xfrm>
            <a:off x="20771375" y="22466927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4F41F4F-661D-7A57-8E89-0ADA61E7B2D1}"/>
              </a:ext>
            </a:extLst>
          </p:cNvPr>
          <p:cNvSpPr txBox="1"/>
          <p:nvPr/>
        </p:nvSpPr>
        <p:spPr>
          <a:xfrm>
            <a:off x="20771375" y="23082756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A04EB571-5C10-BACB-3294-18DFD925B6EC}"/>
              </a:ext>
            </a:extLst>
          </p:cNvPr>
          <p:cNvSpPr txBox="1"/>
          <p:nvPr/>
        </p:nvSpPr>
        <p:spPr>
          <a:xfrm>
            <a:off x="20771375" y="19024282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2E59796-25BB-B7F3-ECEF-528419BE91CA}"/>
              </a:ext>
            </a:extLst>
          </p:cNvPr>
          <p:cNvSpPr txBox="1"/>
          <p:nvPr/>
        </p:nvSpPr>
        <p:spPr>
          <a:xfrm>
            <a:off x="20771375" y="1965106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421340C-4E3E-FB3B-D170-98598CA851CE}"/>
              </a:ext>
            </a:extLst>
          </p:cNvPr>
          <p:cNvSpPr txBox="1"/>
          <p:nvPr/>
        </p:nvSpPr>
        <p:spPr>
          <a:xfrm>
            <a:off x="20771375" y="2026689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206A6AF-4156-6C6F-5DD7-578B1699A0BF}"/>
              </a:ext>
            </a:extLst>
          </p:cNvPr>
          <p:cNvSpPr txBox="1"/>
          <p:nvPr/>
        </p:nvSpPr>
        <p:spPr>
          <a:xfrm>
            <a:off x="20771375" y="20893672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58D6AE47-9F20-B6EE-8154-A5E94B49B5CC}"/>
              </a:ext>
            </a:extLst>
          </p:cNvPr>
          <p:cNvSpPr txBox="1"/>
          <p:nvPr/>
        </p:nvSpPr>
        <p:spPr>
          <a:xfrm>
            <a:off x="13381360" y="1902096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114F09D-298E-42CD-C373-92AF66A11B4B}"/>
              </a:ext>
            </a:extLst>
          </p:cNvPr>
          <p:cNvSpPr txBox="1"/>
          <p:nvPr/>
        </p:nvSpPr>
        <p:spPr>
          <a:xfrm>
            <a:off x="13381360" y="19647744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6CB5B70-5D18-7070-AB17-FA86014D31CB}"/>
              </a:ext>
            </a:extLst>
          </p:cNvPr>
          <p:cNvSpPr txBox="1"/>
          <p:nvPr/>
        </p:nvSpPr>
        <p:spPr>
          <a:xfrm>
            <a:off x="13381360" y="2026357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DF67AEB-4D76-290C-B48C-4C5C6C29FCDA}"/>
              </a:ext>
            </a:extLst>
          </p:cNvPr>
          <p:cNvSpPr txBox="1"/>
          <p:nvPr/>
        </p:nvSpPr>
        <p:spPr>
          <a:xfrm>
            <a:off x="13381359" y="2089035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05E9A7A-6EBF-BA8D-A86D-8801CDEC1E4A}"/>
              </a:ext>
            </a:extLst>
          </p:cNvPr>
          <p:cNvSpPr/>
          <p:nvPr/>
        </p:nvSpPr>
        <p:spPr>
          <a:xfrm>
            <a:off x="672315" y="784196"/>
            <a:ext cx="2774979" cy="100287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Input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2023DE9-90B7-D976-2518-A25E82D124F6}"/>
              </a:ext>
            </a:extLst>
          </p:cNvPr>
          <p:cNvSpPr/>
          <p:nvPr/>
        </p:nvSpPr>
        <p:spPr>
          <a:xfrm>
            <a:off x="861474" y="2427825"/>
            <a:ext cx="2413178" cy="689479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Conv(64, 1, 1)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47FC565E-4758-B3D7-DBD9-4C7B8C10C634}"/>
              </a:ext>
            </a:extLst>
          </p:cNvPr>
          <p:cNvSpPr/>
          <p:nvPr/>
        </p:nvSpPr>
        <p:spPr>
          <a:xfrm>
            <a:off x="530415" y="5951133"/>
            <a:ext cx="3003196" cy="689479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1, 4)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0A585F7-35A6-93C9-B714-B00CEDE36357}"/>
              </a:ext>
            </a:extLst>
          </p:cNvPr>
          <p:cNvSpPr/>
          <p:nvPr/>
        </p:nvSpPr>
        <p:spPr>
          <a:xfrm>
            <a:off x="530415" y="7001495"/>
            <a:ext cx="3003196" cy="689479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1, 4)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333A388-AEB5-E56A-7332-9773294D52DF}"/>
              </a:ext>
            </a:extLst>
          </p:cNvPr>
          <p:cNvSpPr/>
          <p:nvPr/>
        </p:nvSpPr>
        <p:spPr>
          <a:xfrm>
            <a:off x="530415" y="8032962"/>
            <a:ext cx="3003196" cy="689479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1, 4)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8B27F9D-5FA0-E92E-31C8-083B4F8B1691}"/>
              </a:ext>
            </a:extLst>
          </p:cNvPr>
          <p:cNvSpPr/>
          <p:nvPr/>
        </p:nvSpPr>
        <p:spPr>
          <a:xfrm>
            <a:off x="530415" y="9064428"/>
            <a:ext cx="3003196" cy="689479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1, 4)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51270AE-C25E-9E21-F54E-E8158112593D}"/>
              </a:ext>
            </a:extLst>
          </p:cNvPr>
          <p:cNvSpPr/>
          <p:nvPr/>
        </p:nvSpPr>
        <p:spPr>
          <a:xfrm>
            <a:off x="2587254" y="4020270"/>
            <a:ext cx="2413178" cy="689479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Conv(64, 1, 1)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DD226D2-B891-8EEA-9101-DA15E87AE9CC}"/>
              </a:ext>
            </a:extLst>
          </p:cNvPr>
          <p:cNvSpPr/>
          <p:nvPr/>
        </p:nvSpPr>
        <p:spPr>
          <a:xfrm>
            <a:off x="13956450" y="4033519"/>
            <a:ext cx="2413178" cy="689479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Conv(64, 1, 1)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EA0BDA5C-4E3D-9535-A9E8-A18E77DE38D5}"/>
              </a:ext>
            </a:extLst>
          </p:cNvPr>
          <p:cNvSpPr/>
          <p:nvPr/>
        </p:nvSpPr>
        <p:spPr>
          <a:xfrm>
            <a:off x="12156863" y="12339432"/>
            <a:ext cx="2413178" cy="689479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Conv(3, 1, 1)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C0402C0-5E87-2678-B775-3E610C12EC9C}"/>
              </a:ext>
            </a:extLst>
          </p:cNvPr>
          <p:cNvSpPr/>
          <p:nvPr/>
        </p:nvSpPr>
        <p:spPr>
          <a:xfrm>
            <a:off x="12149342" y="13504329"/>
            <a:ext cx="2413178" cy="689479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Softmax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8558F6C-8156-F18F-5686-05C332E6DCF2}"/>
              </a:ext>
            </a:extLst>
          </p:cNvPr>
          <p:cNvCxnSpPr>
            <a:cxnSpLocks/>
            <a:stCxn id="90" idx="2"/>
            <a:endCxn id="241" idx="0"/>
          </p:cNvCxnSpPr>
          <p:nvPr/>
        </p:nvCxnSpPr>
        <p:spPr>
          <a:xfrm>
            <a:off x="2059806" y="1787065"/>
            <a:ext cx="8259" cy="640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34EF521-F1D0-A6F7-3CF6-EC15FDF3F225}"/>
              </a:ext>
            </a:extLst>
          </p:cNvPr>
          <p:cNvCxnSpPr>
            <a:cxnSpLocks/>
            <a:stCxn id="241" idx="2"/>
            <a:endCxn id="243" idx="0"/>
          </p:cNvCxnSpPr>
          <p:nvPr/>
        </p:nvCxnSpPr>
        <p:spPr>
          <a:xfrm flipH="1">
            <a:off x="2032014" y="3117304"/>
            <a:ext cx="36050" cy="283382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20DA453F-53F2-CD83-EDFC-81C47F28D47F}"/>
              </a:ext>
            </a:extLst>
          </p:cNvPr>
          <p:cNvCxnSpPr>
            <a:cxnSpLocks/>
            <a:stCxn id="243" idx="2"/>
            <a:endCxn id="244" idx="0"/>
          </p:cNvCxnSpPr>
          <p:nvPr/>
        </p:nvCxnSpPr>
        <p:spPr>
          <a:xfrm>
            <a:off x="2032014" y="6640612"/>
            <a:ext cx="0" cy="3608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935C92FE-13DB-A9DC-C9D5-74F23FF3FA94}"/>
              </a:ext>
            </a:extLst>
          </p:cNvPr>
          <p:cNvCxnSpPr>
            <a:cxnSpLocks/>
            <a:stCxn id="244" idx="2"/>
            <a:endCxn id="245" idx="0"/>
          </p:cNvCxnSpPr>
          <p:nvPr/>
        </p:nvCxnSpPr>
        <p:spPr>
          <a:xfrm>
            <a:off x="2032014" y="7690974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37CEC4F-9623-7913-EE3B-70A3E2E5045D}"/>
              </a:ext>
            </a:extLst>
          </p:cNvPr>
          <p:cNvCxnSpPr>
            <a:cxnSpLocks/>
            <a:stCxn id="245" idx="2"/>
            <a:endCxn id="246" idx="0"/>
          </p:cNvCxnSpPr>
          <p:nvPr/>
        </p:nvCxnSpPr>
        <p:spPr>
          <a:xfrm>
            <a:off x="2032014" y="8722441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8113F769-1A58-D2DD-04F6-B28F500E7DF4}"/>
              </a:ext>
            </a:extLst>
          </p:cNvPr>
          <p:cNvCxnSpPr>
            <a:cxnSpLocks/>
            <a:stCxn id="246" idx="2"/>
            <a:endCxn id="293" idx="0"/>
          </p:cNvCxnSpPr>
          <p:nvPr/>
        </p:nvCxnSpPr>
        <p:spPr>
          <a:xfrm rot="16200000" flipH="1">
            <a:off x="1136013" y="10649906"/>
            <a:ext cx="1792539" cy="54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86678F46-AF6F-F4E9-832E-C53F860E72C0}"/>
              </a:ext>
            </a:extLst>
          </p:cNvPr>
          <p:cNvCxnSpPr>
            <a:cxnSpLocks/>
            <a:stCxn id="296" idx="2"/>
            <a:endCxn id="300" idx="0"/>
          </p:cNvCxnSpPr>
          <p:nvPr/>
        </p:nvCxnSpPr>
        <p:spPr>
          <a:xfrm rot="5400000" flipH="1" flipV="1">
            <a:off x="160333" y="7831935"/>
            <a:ext cx="9389505" cy="5645066"/>
          </a:xfrm>
          <a:prstGeom prst="bentConnector5">
            <a:avLst>
              <a:gd name="adj1" fmla="val -3922"/>
              <a:gd name="adj2" fmla="val 68252"/>
              <a:gd name="adj3" fmla="val 10392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F8D95FB0-54C8-5100-613F-8A01DEC6B901}"/>
              </a:ext>
            </a:extLst>
          </p:cNvPr>
          <p:cNvSpPr/>
          <p:nvPr/>
        </p:nvSpPr>
        <p:spPr>
          <a:xfrm>
            <a:off x="2587254" y="10263701"/>
            <a:ext cx="2413178" cy="689479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Conv(64, 1, 1)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5FA5A0F0-69D6-DD1C-C8FE-523E08CBC79F}"/>
              </a:ext>
            </a:extLst>
          </p:cNvPr>
          <p:cNvSpPr/>
          <p:nvPr/>
        </p:nvSpPr>
        <p:spPr>
          <a:xfrm>
            <a:off x="8242931" y="4033519"/>
            <a:ext cx="2413178" cy="689479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Conv(64, 1, 1)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C12FF7D-E2AD-8FFC-487D-A3A8AADCCEC0}"/>
              </a:ext>
            </a:extLst>
          </p:cNvPr>
          <p:cNvSpPr/>
          <p:nvPr/>
        </p:nvSpPr>
        <p:spPr>
          <a:xfrm>
            <a:off x="8242931" y="10263701"/>
            <a:ext cx="2413178" cy="689479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Conv(64, 1, 1)</a:t>
            </a:r>
          </a:p>
        </p:txBody>
      </p: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2CF0D95C-B176-87B2-CAE6-1EAA932347B1}"/>
              </a:ext>
            </a:extLst>
          </p:cNvPr>
          <p:cNvCxnSpPr>
            <a:stCxn id="241" idx="2"/>
            <a:endCxn id="248" idx="1"/>
          </p:cNvCxnSpPr>
          <p:nvPr/>
        </p:nvCxnSpPr>
        <p:spPr>
          <a:xfrm rot="16200000" flipH="1">
            <a:off x="1703807" y="3481560"/>
            <a:ext cx="1247706" cy="519191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F54FD850-AED9-80FC-3568-C899093DAAE3}"/>
              </a:ext>
            </a:extLst>
          </p:cNvPr>
          <p:cNvCxnSpPr>
            <a:cxnSpLocks/>
            <a:stCxn id="246" idx="2"/>
            <a:endCxn id="265" idx="1"/>
          </p:cNvCxnSpPr>
          <p:nvPr/>
        </p:nvCxnSpPr>
        <p:spPr>
          <a:xfrm rot="16200000" flipH="1">
            <a:off x="1882367" y="9903554"/>
            <a:ext cx="854534" cy="555241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F19647CD-FCB8-57D9-71FC-AB9E2254323E}"/>
              </a:ext>
            </a:extLst>
          </p:cNvPr>
          <p:cNvCxnSpPr>
            <a:cxnSpLocks/>
            <a:stCxn id="296" idx="2"/>
            <a:endCxn id="266" idx="1"/>
          </p:cNvCxnSpPr>
          <p:nvPr/>
        </p:nvCxnSpPr>
        <p:spPr>
          <a:xfrm rot="5400000" flipH="1" flipV="1">
            <a:off x="-347740" y="6758552"/>
            <a:ext cx="10970961" cy="6210377"/>
          </a:xfrm>
          <a:prstGeom prst="bentConnector4">
            <a:avLst>
              <a:gd name="adj1" fmla="val -3357"/>
              <a:gd name="adj2" fmla="val 62089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>
            <a:extLst>
              <a:ext uri="{FF2B5EF4-FFF2-40B4-BE49-F238E27FC236}">
                <a16:creationId xmlns:a16="http://schemas.microsoft.com/office/drawing/2014/main" id="{34D875DA-2158-6832-78E5-52EE9564107F}"/>
              </a:ext>
            </a:extLst>
          </p:cNvPr>
          <p:cNvCxnSpPr>
            <a:cxnSpLocks/>
            <a:stCxn id="303" idx="2"/>
            <a:endCxn id="267" idx="1"/>
          </p:cNvCxnSpPr>
          <p:nvPr/>
        </p:nvCxnSpPr>
        <p:spPr>
          <a:xfrm rot="16200000" flipH="1">
            <a:off x="7540180" y="9905690"/>
            <a:ext cx="840190" cy="565312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>
            <a:extLst>
              <a:ext uri="{FF2B5EF4-FFF2-40B4-BE49-F238E27FC236}">
                <a16:creationId xmlns:a16="http://schemas.microsoft.com/office/drawing/2014/main" id="{AD7F66C2-30AE-C1E9-CE05-7AC64F3860B4}"/>
              </a:ext>
            </a:extLst>
          </p:cNvPr>
          <p:cNvCxnSpPr>
            <a:cxnSpLocks/>
            <a:stCxn id="310" idx="2"/>
            <a:endCxn id="249" idx="1"/>
          </p:cNvCxnSpPr>
          <p:nvPr/>
        </p:nvCxnSpPr>
        <p:spPr>
          <a:xfrm rot="5400000" flipH="1" flipV="1">
            <a:off x="5331553" y="6724326"/>
            <a:ext cx="10970961" cy="6278831"/>
          </a:xfrm>
          <a:prstGeom prst="bentConnector4">
            <a:avLst>
              <a:gd name="adj1" fmla="val -3357"/>
              <a:gd name="adj2" fmla="val 6195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D91BE8E-561D-BC48-AFB1-7B908941AB6D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13363452" y="11738636"/>
            <a:ext cx="0" cy="6007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6A6E3522-3C49-CFD3-20A9-FCE339D10B2C}"/>
              </a:ext>
            </a:extLst>
          </p:cNvPr>
          <p:cNvCxnSpPr>
            <a:cxnSpLocks/>
            <a:stCxn id="250" idx="2"/>
            <a:endCxn id="251" idx="0"/>
          </p:cNvCxnSpPr>
          <p:nvPr/>
        </p:nvCxnSpPr>
        <p:spPr>
          <a:xfrm flipH="1">
            <a:off x="13355931" y="13028911"/>
            <a:ext cx="7521" cy="47541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C893335D-079E-92DF-2EA7-BB0353D73C98}"/>
              </a:ext>
            </a:extLst>
          </p:cNvPr>
          <p:cNvCxnSpPr>
            <a:cxnSpLocks/>
            <a:stCxn id="251" idx="2"/>
            <a:endCxn id="358" idx="0"/>
          </p:cNvCxnSpPr>
          <p:nvPr/>
        </p:nvCxnSpPr>
        <p:spPr>
          <a:xfrm>
            <a:off x="13355931" y="14193808"/>
            <a:ext cx="14593" cy="4972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1006FE4-AF7F-B676-BF62-540E5ACB4B43}"/>
              </a:ext>
            </a:extLst>
          </p:cNvPr>
          <p:cNvSpPr/>
          <p:nvPr/>
        </p:nvSpPr>
        <p:spPr>
          <a:xfrm>
            <a:off x="530955" y="11546447"/>
            <a:ext cx="3003196" cy="689479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5, 4)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F633959-5E20-CE44-B397-96822CFF2D0C}"/>
              </a:ext>
            </a:extLst>
          </p:cNvPr>
          <p:cNvSpPr/>
          <p:nvPr/>
        </p:nvSpPr>
        <p:spPr>
          <a:xfrm>
            <a:off x="530955" y="12596809"/>
            <a:ext cx="3003196" cy="689479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5, 4)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CD3731C8-BEE6-244B-17B4-80B20224DF32}"/>
              </a:ext>
            </a:extLst>
          </p:cNvPr>
          <p:cNvSpPr/>
          <p:nvPr/>
        </p:nvSpPr>
        <p:spPr>
          <a:xfrm>
            <a:off x="530955" y="13628275"/>
            <a:ext cx="3003196" cy="689479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5, 4)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5BAA15B8-A3C1-A8F1-100A-28485B0101BE}"/>
              </a:ext>
            </a:extLst>
          </p:cNvPr>
          <p:cNvSpPr/>
          <p:nvPr/>
        </p:nvSpPr>
        <p:spPr>
          <a:xfrm>
            <a:off x="530955" y="14659742"/>
            <a:ext cx="3003196" cy="689479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5, 4)</a:t>
            </a: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40ADD35B-8D12-A9D5-18D9-5DEEBA9F3443}"/>
              </a:ext>
            </a:extLst>
          </p:cNvPr>
          <p:cNvCxnSpPr>
            <a:cxnSpLocks/>
            <a:stCxn id="293" idx="2"/>
            <a:endCxn id="294" idx="0"/>
          </p:cNvCxnSpPr>
          <p:nvPr/>
        </p:nvCxnSpPr>
        <p:spPr>
          <a:xfrm>
            <a:off x="2032553" y="12235926"/>
            <a:ext cx="0" cy="3608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4D7BD1FC-2FF4-6715-DA24-B05CFDC8485B}"/>
              </a:ext>
            </a:extLst>
          </p:cNvPr>
          <p:cNvCxnSpPr>
            <a:cxnSpLocks/>
            <a:stCxn id="294" idx="2"/>
            <a:endCxn id="295" idx="0"/>
          </p:cNvCxnSpPr>
          <p:nvPr/>
        </p:nvCxnSpPr>
        <p:spPr>
          <a:xfrm>
            <a:off x="2032553" y="13286288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F2D7CE1-AD7D-FCC1-B167-9F75AE18794F}"/>
              </a:ext>
            </a:extLst>
          </p:cNvPr>
          <p:cNvCxnSpPr>
            <a:cxnSpLocks/>
            <a:stCxn id="295" idx="2"/>
            <a:endCxn id="296" idx="0"/>
          </p:cNvCxnSpPr>
          <p:nvPr/>
        </p:nvCxnSpPr>
        <p:spPr>
          <a:xfrm>
            <a:off x="2032553" y="14317755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DC4A9DDD-D101-25CD-8365-C776403D158A}"/>
              </a:ext>
            </a:extLst>
          </p:cNvPr>
          <p:cNvSpPr/>
          <p:nvPr/>
        </p:nvSpPr>
        <p:spPr>
          <a:xfrm>
            <a:off x="6176020" y="5959716"/>
            <a:ext cx="3003196" cy="689479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10, 4)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D21F1A7-1E00-E8F3-1E55-B38E8708CD87}"/>
              </a:ext>
            </a:extLst>
          </p:cNvPr>
          <p:cNvSpPr/>
          <p:nvPr/>
        </p:nvSpPr>
        <p:spPr>
          <a:xfrm>
            <a:off x="6176020" y="7010078"/>
            <a:ext cx="3003196" cy="689479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10, 4)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2B54752-4A79-12AD-89E5-2A9A6DB2C0B6}"/>
              </a:ext>
            </a:extLst>
          </p:cNvPr>
          <p:cNvSpPr/>
          <p:nvPr/>
        </p:nvSpPr>
        <p:spPr>
          <a:xfrm>
            <a:off x="6176020" y="8041544"/>
            <a:ext cx="3003196" cy="689479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10, 4)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767B7FCE-AF26-57A0-3DC8-9E0F4746537D}"/>
              </a:ext>
            </a:extLst>
          </p:cNvPr>
          <p:cNvSpPr/>
          <p:nvPr/>
        </p:nvSpPr>
        <p:spPr>
          <a:xfrm>
            <a:off x="6176020" y="9078771"/>
            <a:ext cx="3003196" cy="689479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10, 4)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5FEB284F-1AB2-352A-A8AF-7700853535A4}"/>
              </a:ext>
            </a:extLst>
          </p:cNvPr>
          <p:cNvCxnSpPr>
            <a:cxnSpLocks/>
            <a:stCxn id="300" idx="2"/>
            <a:endCxn id="301" idx="0"/>
          </p:cNvCxnSpPr>
          <p:nvPr/>
        </p:nvCxnSpPr>
        <p:spPr>
          <a:xfrm>
            <a:off x="7677619" y="6649195"/>
            <a:ext cx="0" cy="3608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7FC9B15-3CB0-777C-3545-E6FB205981E5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>
            <a:off x="7677619" y="7699557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8ED3E5F2-6BCE-A376-2A74-0D899476DA21}"/>
              </a:ext>
            </a:extLst>
          </p:cNvPr>
          <p:cNvCxnSpPr>
            <a:cxnSpLocks/>
            <a:stCxn id="302" idx="2"/>
            <a:endCxn id="303" idx="0"/>
          </p:cNvCxnSpPr>
          <p:nvPr/>
        </p:nvCxnSpPr>
        <p:spPr>
          <a:xfrm>
            <a:off x="7677619" y="8731024"/>
            <a:ext cx="0" cy="3477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15B3F016-E6E4-4B1C-294F-326AE7C42786}"/>
              </a:ext>
            </a:extLst>
          </p:cNvPr>
          <p:cNvSpPr/>
          <p:nvPr/>
        </p:nvSpPr>
        <p:spPr>
          <a:xfrm>
            <a:off x="6176020" y="11546435"/>
            <a:ext cx="3003196" cy="689479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21, 15, 4)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A8052348-7C63-B67B-A687-4FB1F87AB270}"/>
              </a:ext>
            </a:extLst>
          </p:cNvPr>
          <p:cNvSpPr/>
          <p:nvPr/>
        </p:nvSpPr>
        <p:spPr>
          <a:xfrm>
            <a:off x="6176020" y="12596809"/>
            <a:ext cx="3003196" cy="689479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21, 15, 4)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8AC4E0C-7F67-0D75-A5E9-849F5FA611C6}"/>
              </a:ext>
            </a:extLst>
          </p:cNvPr>
          <p:cNvSpPr/>
          <p:nvPr/>
        </p:nvSpPr>
        <p:spPr>
          <a:xfrm>
            <a:off x="6176020" y="13628275"/>
            <a:ext cx="3003196" cy="689479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21, 15, 4)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38593BE-CD92-CCEA-3F69-CBE5A821C870}"/>
              </a:ext>
            </a:extLst>
          </p:cNvPr>
          <p:cNvSpPr/>
          <p:nvPr/>
        </p:nvSpPr>
        <p:spPr>
          <a:xfrm>
            <a:off x="6176020" y="14659742"/>
            <a:ext cx="3003196" cy="689479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21, 15, 4)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47D9C89C-F703-860C-2D8C-F18DAA34C92D}"/>
              </a:ext>
            </a:extLst>
          </p:cNvPr>
          <p:cNvCxnSpPr>
            <a:cxnSpLocks/>
            <a:stCxn id="307" idx="2"/>
            <a:endCxn id="308" idx="0"/>
          </p:cNvCxnSpPr>
          <p:nvPr/>
        </p:nvCxnSpPr>
        <p:spPr>
          <a:xfrm>
            <a:off x="7677619" y="12235915"/>
            <a:ext cx="0" cy="3608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52FE146-CE83-4825-5482-43C0C2CFD9D1}"/>
              </a:ext>
            </a:extLst>
          </p:cNvPr>
          <p:cNvCxnSpPr>
            <a:cxnSpLocks/>
            <a:stCxn id="308" idx="2"/>
            <a:endCxn id="309" idx="0"/>
          </p:cNvCxnSpPr>
          <p:nvPr/>
        </p:nvCxnSpPr>
        <p:spPr>
          <a:xfrm>
            <a:off x="7677619" y="13286288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47BD2434-975F-DDFA-3C69-F6E9D3A494FD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>
            <a:off x="7677619" y="14317755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1">
            <a:extLst>
              <a:ext uri="{FF2B5EF4-FFF2-40B4-BE49-F238E27FC236}">
                <a16:creationId xmlns:a16="http://schemas.microsoft.com/office/drawing/2014/main" id="{5C84AFF2-DA58-0A27-51D2-DE7B2C1C5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013" y="1906329"/>
            <a:ext cx="184731" cy="954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800">
                <a:latin typeface="Arial" panose="020B0604020202020204" pitchFamily="34" charset="0"/>
              </a:rPr>
            </a:b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B3ED22C-2C74-67DA-5E27-1235AA4498F4}"/>
              </a:ext>
            </a:extLst>
          </p:cNvPr>
          <p:cNvSpPr/>
          <p:nvPr/>
        </p:nvSpPr>
        <p:spPr>
          <a:xfrm>
            <a:off x="12156863" y="10271762"/>
            <a:ext cx="2413178" cy="689479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Conv(64, 1, 1)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AF0C3249-6D84-B7F8-FC44-7798BA89A1A1}"/>
              </a:ext>
            </a:extLst>
          </p:cNvPr>
          <p:cNvSpPr/>
          <p:nvPr/>
        </p:nvSpPr>
        <p:spPr>
          <a:xfrm>
            <a:off x="11854332" y="5951122"/>
            <a:ext cx="3003196" cy="689479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21, 20, 4)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F22A8A6-AD97-3787-1972-944E18885BBC}"/>
              </a:ext>
            </a:extLst>
          </p:cNvPr>
          <p:cNvSpPr/>
          <p:nvPr/>
        </p:nvSpPr>
        <p:spPr>
          <a:xfrm>
            <a:off x="11854332" y="7001484"/>
            <a:ext cx="3003196" cy="689479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21, 20, 4)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3B8F9509-0AB7-A579-A18C-0B3A9CE9EA95}"/>
              </a:ext>
            </a:extLst>
          </p:cNvPr>
          <p:cNvSpPr/>
          <p:nvPr/>
        </p:nvSpPr>
        <p:spPr>
          <a:xfrm>
            <a:off x="11854332" y="8032950"/>
            <a:ext cx="3003196" cy="689479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21, 20, 4)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CE6468B8-9D86-24D4-2E40-BD9A3EEC9432}"/>
              </a:ext>
            </a:extLst>
          </p:cNvPr>
          <p:cNvSpPr/>
          <p:nvPr/>
        </p:nvSpPr>
        <p:spPr>
          <a:xfrm>
            <a:off x="11854332" y="9064417"/>
            <a:ext cx="3003196" cy="689479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21, 20, 4)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5212954-5B4A-2C0C-58A2-873A2B441B85}"/>
              </a:ext>
            </a:extLst>
          </p:cNvPr>
          <p:cNvCxnSpPr>
            <a:cxnSpLocks/>
            <a:stCxn id="316" idx="2"/>
            <a:endCxn id="317" idx="0"/>
          </p:cNvCxnSpPr>
          <p:nvPr/>
        </p:nvCxnSpPr>
        <p:spPr>
          <a:xfrm>
            <a:off x="13355931" y="6640601"/>
            <a:ext cx="0" cy="3608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68DCE839-B5E9-45B6-68B2-A4C60981A5A3}"/>
              </a:ext>
            </a:extLst>
          </p:cNvPr>
          <p:cNvCxnSpPr>
            <a:cxnSpLocks/>
            <a:stCxn id="317" idx="2"/>
            <a:endCxn id="318" idx="0"/>
          </p:cNvCxnSpPr>
          <p:nvPr/>
        </p:nvCxnSpPr>
        <p:spPr>
          <a:xfrm>
            <a:off x="13355931" y="7690963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EE215882-1118-D608-E007-22F8312176D5}"/>
              </a:ext>
            </a:extLst>
          </p:cNvPr>
          <p:cNvCxnSpPr>
            <a:cxnSpLocks/>
            <a:stCxn id="318" idx="2"/>
            <a:endCxn id="319" idx="0"/>
          </p:cNvCxnSpPr>
          <p:nvPr/>
        </p:nvCxnSpPr>
        <p:spPr>
          <a:xfrm>
            <a:off x="13355931" y="8722430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>
            <a:extLst>
              <a:ext uri="{FF2B5EF4-FFF2-40B4-BE49-F238E27FC236}">
                <a16:creationId xmlns:a16="http://schemas.microsoft.com/office/drawing/2014/main" id="{3359A89B-EA56-F838-72CB-1D5BF7BCA539}"/>
              </a:ext>
            </a:extLst>
          </p:cNvPr>
          <p:cNvCxnSpPr>
            <a:cxnSpLocks/>
            <a:stCxn id="310" idx="2"/>
            <a:endCxn id="316" idx="0"/>
          </p:cNvCxnSpPr>
          <p:nvPr/>
        </p:nvCxnSpPr>
        <p:spPr>
          <a:xfrm rot="5400000" flipH="1" flipV="1">
            <a:off x="5817724" y="7811016"/>
            <a:ext cx="9398099" cy="5678312"/>
          </a:xfrm>
          <a:prstGeom prst="bentConnector5">
            <a:avLst>
              <a:gd name="adj1" fmla="val -3918"/>
              <a:gd name="adj2" fmla="val 68619"/>
              <a:gd name="adj3" fmla="val 10391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Oval 323">
            <a:extLst>
              <a:ext uri="{FF2B5EF4-FFF2-40B4-BE49-F238E27FC236}">
                <a16:creationId xmlns:a16="http://schemas.microsoft.com/office/drawing/2014/main" id="{A52DCAA1-C99B-47FB-123F-2272F467EC08}"/>
              </a:ext>
            </a:extLst>
          </p:cNvPr>
          <p:cNvSpPr/>
          <p:nvPr/>
        </p:nvSpPr>
        <p:spPr>
          <a:xfrm>
            <a:off x="5007617" y="2135399"/>
            <a:ext cx="422661" cy="42266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B98EF17C-3CF8-C62A-2EA5-7EA2637632EF}"/>
              </a:ext>
            </a:extLst>
          </p:cNvPr>
          <p:cNvSpPr/>
          <p:nvPr/>
        </p:nvSpPr>
        <p:spPr>
          <a:xfrm>
            <a:off x="9238190" y="2096107"/>
            <a:ext cx="422661" cy="42266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499C18AA-E7EC-E1F8-2789-FBC5753C1A7A}"/>
              </a:ext>
            </a:extLst>
          </p:cNvPr>
          <p:cNvSpPr/>
          <p:nvPr/>
        </p:nvSpPr>
        <p:spPr>
          <a:xfrm>
            <a:off x="10717006" y="2096107"/>
            <a:ext cx="422661" cy="42266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DDAC725F-9D06-75A3-EF8F-39257C817ACE}"/>
              </a:ext>
            </a:extLst>
          </p:cNvPr>
          <p:cNvSpPr/>
          <p:nvPr/>
        </p:nvSpPr>
        <p:spPr>
          <a:xfrm>
            <a:off x="14951709" y="2096105"/>
            <a:ext cx="422661" cy="42266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C3842566-7CCC-87E2-F396-5A7954846E97}"/>
              </a:ext>
            </a:extLst>
          </p:cNvPr>
          <p:cNvGrpSpPr/>
          <p:nvPr/>
        </p:nvGrpSpPr>
        <p:grpSpPr>
          <a:xfrm>
            <a:off x="17723995" y="4651653"/>
            <a:ext cx="5232443" cy="10992768"/>
            <a:chOff x="13206494" y="1521709"/>
            <a:chExt cx="2749593" cy="4988315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0362454F-BB82-3525-2116-33319232CDF7}"/>
                </a:ext>
              </a:extLst>
            </p:cNvPr>
            <p:cNvSpPr/>
            <p:nvPr/>
          </p:nvSpPr>
          <p:spPr>
            <a:xfrm>
              <a:off x="13206494" y="1521709"/>
              <a:ext cx="274959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i="1" dirty="0"/>
                <a:t>RU(</a:t>
              </a:r>
              <a:r>
                <a:rPr lang="en-US" sz="360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F, W, D, G</a:t>
              </a:r>
              <a:r>
                <a:rPr lang="en-US" sz="3600" b="1" i="1" dirty="0"/>
                <a:t>)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77799E51-8E4C-AB8D-F78C-9C1517E2645E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Batch Norm</a:t>
              </a: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076F4274-27A9-A368-2965-072F6A2589BF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LReLU</a:t>
              </a:r>
              <a:r>
                <a:rPr lang="en-US" sz="2800" dirty="0"/>
                <a:t> (-0.1)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64277B01-8F14-675A-8D8F-29C120EC6538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Conv(</a:t>
              </a: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F, W, D</a:t>
              </a:r>
              <a:r>
                <a:rPr lang="en-US" sz="2800" b="1" dirty="0"/>
                <a:t>)</a:t>
              </a:r>
            </a:p>
            <a:p>
              <a:pPr algn="ctr"/>
              <a:r>
                <a:rPr lang="en-US" sz="2800" b="1" dirty="0"/>
                <a:t>group = </a:t>
              </a: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</a:p>
          </p:txBody>
        </p: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3D10982E-F4F2-2902-5925-53DE23CD1D33}"/>
                </a:ext>
              </a:extLst>
            </p:cNvPr>
            <p:cNvCxnSpPr>
              <a:stCxn id="330" idx="2"/>
              <a:endCxn id="33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308DF1B2-DCF2-7966-CA3B-C4AFC98F6DFF}"/>
                </a:ext>
              </a:extLst>
            </p:cNvPr>
            <p:cNvCxnSpPr>
              <a:cxnSpLocks/>
              <a:stCxn id="340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90472191-5823-71E0-C396-6CC77B919F71}"/>
                </a:ext>
              </a:extLst>
            </p:cNvPr>
            <p:cNvCxnSpPr>
              <a:cxnSpLocks/>
              <a:stCxn id="332" idx="2"/>
              <a:endCxn id="33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335">
              <a:extLst>
                <a:ext uri="{FF2B5EF4-FFF2-40B4-BE49-F238E27FC236}">
                  <a16:creationId xmlns:a16="http://schemas.microsoft.com/office/drawing/2014/main" id="{2C64D30D-D7D1-E7A6-C4E0-878C6F40D5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Elbow Connector 336">
              <a:extLst>
                <a:ext uri="{FF2B5EF4-FFF2-40B4-BE49-F238E27FC236}">
                  <a16:creationId xmlns:a16="http://schemas.microsoft.com/office/drawing/2014/main" id="{88D1A0C7-95AB-7128-8295-15D94CFAF39A}"/>
                </a:ext>
              </a:extLst>
            </p:cNvPr>
            <p:cNvCxnSpPr>
              <a:cxnSpLocks/>
              <a:stCxn id="33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A22F5E9-CD93-B0A6-8B84-492E972CFB33}"/>
                </a:ext>
              </a:extLst>
            </p:cNvPr>
            <p:cNvSpPr/>
            <p:nvPr/>
          </p:nvSpPr>
          <p:spPr>
            <a:xfrm>
              <a:off x="13206494" y="1949727"/>
              <a:ext cx="2749593" cy="456029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7401921C-84DB-1666-6C3A-179DD46D8F54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Batch Norm</a:t>
              </a: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F6BD7990-738B-EBAF-FEBC-50F2418C0EAE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LReLU</a:t>
              </a:r>
              <a:r>
                <a:rPr lang="en-US" sz="2800" dirty="0"/>
                <a:t> (-0.1)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094F6910-B4A0-02DC-2977-0768CE5513C0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Conv(</a:t>
              </a: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F, W, D</a:t>
              </a:r>
              <a:r>
                <a:rPr lang="en-US" sz="2800" b="1" dirty="0"/>
                <a:t>)</a:t>
              </a:r>
            </a:p>
            <a:p>
              <a:pPr algn="ctr"/>
              <a:r>
                <a:rPr lang="en-US" sz="2800" b="1" dirty="0"/>
                <a:t>group = </a:t>
              </a: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</a:p>
          </p:txBody>
        </p: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2E90688F-68E6-655A-6C13-E7B483DF4161}"/>
                </a:ext>
              </a:extLst>
            </p:cNvPr>
            <p:cNvCxnSpPr>
              <a:stCxn id="339" idx="2"/>
              <a:endCxn id="340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>
              <a:extLst>
                <a:ext uri="{FF2B5EF4-FFF2-40B4-BE49-F238E27FC236}">
                  <a16:creationId xmlns:a16="http://schemas.microsoft.com/office/drawing/2014/main" id="{108ABEF7-BC73-4895-4044-EA9D2F27EA0A}"/>
                </a:ext>
              </a:extLst>
            </p:cNvPr>
            <p:cNvCxnSpPr>
              <a:cxnSpLocks/>
              <a:stCxn id="341" idx="2"/>
              <a:endCxn id="339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09F96AAD-F9B7-DADC-C083-05861EAB0F49}"/>
                </a:ext>
              </a:extLst>
            </p:cNvPr>
            <p:cNvCxnSpPr>
              <a:cxnSpLocks/>
              <a:stCxn id="331" idx="2"/>
              <a:endCxn id="341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91CA024B-DB63-34EC-C0A5-7DAADB8D8A64}"/>
              </a:ext>
            </a:extLst>
          </p:cNvPr>
          <p:cNvCxnSpPr>
            <a:cxnSpLocks/>
            <a:stCxn id="303" idx="2"/>
            <a:endCxn id="307" idx="0"/>
          </p:cNvCxnSpPr>
          <p:nvPr/>
        </p:nvCxnSpPr>
        <p:spPr>
          <a:xfrm>
            <a:off x="7677619" y="9768251"/>
            <a:ext cx="0" cy="17781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AD269871-2371-98A0-E57F-B187C6A49306}"/>
              </a:ext>
            </a:extLst>
          </p:cNvPr>
          <p:cNvCxnSpPr>
            <a:cxnSpLocks/>
            <a:stCxn id="248" idx="0"/>
          </p:cNvCxnSpPr>
          <p:nvPr/>
        </p:nvCxnSpPr>
        <p:spPr>
          <a:xfrm rot="16200000" flipH="1">
            <a:off x="4737777" y="3076335"/>
            <a:ext cx="7718366" cy="9606235"/>
          </a:xfrm>
          <a:prstGeom prst="bentConnector4">
            <a:avLst>
              <a:gd name="adj1" fmla="val -18150"/>
              <a:gd name="adj2" fmla="val 13364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346">
            <a:extLst>
              <a:ext uri="{FF2B5EF4-FFF2-40B4-BE49-F238E27FC236}">
                <a16:creationId xmlns:a16="http://schemas.microsoft.com/office/drawing/2014/main" id="{BD479C18-5636-496C-D52D-60AB0F01BB32}"/>
              </a:ext>
            </a:extLst>
          </p:cNvPr>
          <p:cNvCxnSpPr>
            <a:cxnSpLocks/>
            <a:stCxn id="265" idx="3"/>
          </p:cNvCxnSpPr>
          <p:nvPr/>
        </p:nvCxnSpPr>
        <p:spPr>
          <a:xfrm flipV="1">
            <a:off x="5000434" y="2648641"/>
            <a:ext cx="218513" cy="7959800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Elbow Connector 347">
            <a:extLst>
              <a:ext uri="{FF2B5EF4-FFF2-40B4-BE49-F238E27FC236}">
                <a16:creationId xmlns:a16="http://schemas.microsoft.com/office/drawing/2014/main" id="{5F0EC191-D4F8-BB71-AAEA-AF0BB24BE1F1}"/>
              </a:ext>
            </a:extLst>
          </p:cNvPr>
          <p:cNvCxnSpPr>
            <a:cxnSpLocks/>
            <a:stCxn id="267" idx="3"/>
          </p:cNvCxnSpPr>
          <p:nvPr/>
        </p:nvCxnSpPr>
        <p:spPr>
          <a:xfrm flipV="1">
            <a:off x="10656109" y="2648641"/>
            <a:ext cx="260519" cy="7959800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035322E8-6F43-24BB-DACA-BAF076E8E70B}"/>
              </a:ext>
            </a:extLst>
          </p:cNvPr>
          <p:cNvCxnSpPr>
            <a:cxnSpLocks/>
            <a:stCxn id="266" idx="0"/>
          </p:cNvCxnSpPr>
          <p:nvPr/>
        </p:nvCxnSpPr>
        <p:spPr>
          <a:xfrm flipV="1">
            <a:off x="9449520" y="2648641"/>
            <a:ext cx="0" cy="13848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386D7F70-4C35-6851-38BB-7E4FE160DF61}"/>
              </a:ext>
            </a:extLst>
          </p:cNvPr>
          <p:cNvCxnSpPr>
            <a:cxnSpLocks/>
            <a:stCxn id="249" idx="0"/>
          </p:cNvCxnSpPr>
          <p:nvPr/>
        </p:nvCxnSpPr>
        <p:spPr>
          <a:xfrm flipV="1">
            <a:off x="15163039" y="2648641"/>
            <a:ext cx="0" cy="13848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D8D9E320-4817-50D9-CEC4-10A0C3526516}"/>
              </a:ext>
            </a:extLst>
          </p:cNvPr>
          <p:cNvCxnSpPr>
            <a:cxnSpLocks/>
            <a:stCxn id="319" idx="2"/>
            <a:endCxn id="315" idx="0"/>
          </p:cNvCxnSpPr>
          <p:nvPr/>
        </p:nvCxnSpPr>
        <p:spPr>
          <a:xfrm>
            <a:off x="13355931" y="9753896"/>
            <a:ext cx="7521" cy="5178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F9B1CD5D-E2BA-68E7-8A1B-3DF83A9CCF9E}"/>
              </a:ext>
            </a:extLst>
          </p:cNvPr>
          <p:cNvCxnSpPr>
            <a:cxnSpLocks/>
          </p:cNvCxnSpPr>
          <p:nvPr/>
        </p:nvCxnSpPr>
        <p:spPr>
          <a:xfrm>
            <a:off x="20177851" y="5789925"/>
            <a:ext cx="0" cy="992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>
            <a:extLst>
              <a:ext uri="{FF2B5EF4-FFF2-40B4-BE49-F238E27FC236}">
                <a16:creationId xmlns:a16="http://schemas.microsoft.com/office/drawing/2014/main" id="{DA1BC4D2-79BB-472A-9186-C453BC2F4FCA}"/>
              </a:ext>
            </a:extLst>
          </p:cNvPr>
          <p:cNvSpPr/>
          <p:nvPr/>
        </p:nvSpPr>
        <p:spPr>
          <a:xfrm>
            <a:off x="17739936" y="917054"/>
            <a:ext cx="5054131" cy="1838894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i="1" dirty="0"/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554C5934-EC0D-F388-8890-FDB459D903CE}"/>
              </a:ext>
            </a:extLst>
          </p:cNvPr>
          <p:cNvCxnSpPr>
            <a:cxnSpLocks/>
          </p:cNvCxnSpPr>
          <p:nvPr/>
        </p:nvCxnSpPr>
        <p:spPr>
          <a:xfrm>
            <a:off x="18139119" y="2313829"/>
            <a:ext cx="1067922" cy="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586D2-4076-697E-1C60-3F111FBE4106}"/>
              </a:ext>
            </a:extLst>
          </p:cNvPr>
          <p:cNvCxnSpPr>
            <a:cxnSpLocks/>
          </p:cNvCxnSpPr>
          <p:nvPr/>
        </p:nvCxnSpPr>
        <p:spPr>
          <a:xfrm>
            <a:off x="18139119" y="1441078"/>
            <a:ext cx="1067922" cy="0"/>
          </a:xfrm>
          <a:prstGeom prst="straightConnector1">
            <a:avLst/>
          </a:prstGeom>
          <a:ln w="603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25D9737A-40B1-46D0-DD2F-76B426469EA8}"/>
              </a:ext>
            </a:extLst>
          </p:cNvPr>
          <p:cNvSpPr txBox="1"/>
          <p:nvPr/>
        </p:nvSpPr>
        <p:spPr>
          <a:xfrm>
            <a:off x="19470120" y="1961833"/>
            <a:ext cx="3115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Residual connection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9B33AF9-7D75-D8B9-5E7B-D7F608FE55B8}"/>
              </a:ext>
            </a:extLst>
          </p:cNvPr>
          <p:cNvSpPr txBox="1"/>
          <p:nvPr/>
        </p:nvSpPr>
        <p:spPr>
          <a:xfrm>
            <a:off x="19470119" y="1119671"/>
            <a:ext cx="3103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Forward connection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78CEEBD2-C0A6-E392-2F42-C92DACF094FA}"/>
              </a:ext>
            </a:extLst>
          </p:cNvPr>
          <p:cNvSpPr/>
          <p:nvPr/>
        </p:nvSpPr>
        <p:spPr>
          <a:xfrm>
            <a:off x="11983034" y="14691090"/>
            <a:ext cx="2774979" cy="100287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Output</a:t>
            </a: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E54D0C08-D16F-9BDF-DA8D-1277E71C9F5B}"/>
              </a:ext>
            </a:extLst>
          </p:cNvPr>
          <p:cNvSpPr/>
          <p:nvPr/>
        </p:nvSpPr>
        <p:spPr>
          <a:xfrm>
            <a:off x="13466350" y="11204743"/>
            <a:ext cx="422661" cy="42266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</a:p>
        </p:txBody>
      </p: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CB53B2B0-45FB-92C4-34D7-2F067FBBA6AE}"/>
              </a:ext>
            </a:extLst>
          </p:cNvPr>
          <p:cNvCxnSpPr>
            <a:cxnSpLocks/>
            <a:stCxn id="315" idx="2"/>
          </p:cNvCxnSpPr>
          <p:nvPr/>
        </p:nvCxnSpPr>
        <p:spPr>
          <a:xfrm>
            <a:off x="13363452" y="10961241"/>
            <a:ext cx="0" cy="8478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2616B258-5CFF-515F-CBF8-31E22F81098E}"/>
              </a:ext>
            </a:extLst>
          </p:cNvPr>
          <p:cNvSpPr txBox="1"/>
          <p:nvPr/>
        </p:nvSpPr>
        <p:spPr>
          <a:xfrm>
            <a:off x="17016546" y="3438226"/>
            <a:ext cx="598241" cy="1015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b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D9FB47A-FA43-92AB-56D1-4E387A381447}"/>
              </a:ext>
            </a:extLst>
          </p:cNvPr>
          <p:cNvSpPr/>
          <p:nvPr/>
        </p:nvSpPr>
        <p:spPr>
          <a:xfrm>
            <a:off x="10229294" y="18048405"/>
            <a:ext cx="1274609" cy="5724974"/>
          </a:xfrm>
          <a:custGeom>
            <a:avLst/>
            <a:gdLst>
              <a:gd name="connsiteX0" fmla="*/ 1274609 w 1274609"/>
              <a:gd name="connsiteY0" fmla="*/ 0 h 5724974"/>
              <a:gd name="connsiteX1" fmla="*/ 1274609 w 1274609"/>
              <a:gd name="connsiteY1" fmla="*/ 5724974 h 5724974"/>
              <a:gd name="connsiteX2" fmla="*/ 1 w 1274609"/>
              <a:gd name="connsiteY2" fmla="*/ 3948842 h 5724974"/>
              <a:gd name="connsiteX3" fmla="*/ 0 w 1274609"/>
              <a:gd name="connsiteY3" fmla="*/ 112950 h 5724974"/>
              <a:gd name="connsiteX4" fmla="*/ 1274609 w 1274609"/>
              <a:gd name="connsiteY4" fmla="*/ 0 h 572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4609" h="5724974">
                <a:moveTo>
                  <a:pt x="1274609" y="0"/>
                </a:moveTo>
                <a:lnTo>
                  <a:pt x="1274609" y="5724974"/>
                </a:lnTo>
                <a:lnTo>
                  <a:pt x="1" y="3948842"/>
                </a:lnTo>
                <a:lnTo>
                  <a:pt x="0" y="112950"/>
                </a:lnTo>
                <a:lnTo>
                  <a:pt x="127460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56" grpId="0" animBg="1"/>
      <p:bldP spid="2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5854</TotalTime>
  <Words>513</Words>
  <Application>Microsoft Macintosh PowerPoint</Application>
  <PresentationFormat>Custom</PresentationFormat>
  <Paragraphs>226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multiStringTie: multi-sample assembler</dc:title>
  <dc:creator>Kuan-Hao Chao</dc:creator>
  <cp:lastModifiedBy>Kuan-Hao Chao</cp:lastModifiedBy>
  <cp:revision>809</cp:revision>
  <cp:lastPrinted>2022-12-04T00:19:41Z</cp:lastPrinted>
  <dcterms:created xsi:type="dcterms:W3CDTF">2022-11-29T21:54:14Z</dcterms:created>
  <dcterms:modified xsi:type="dcterms:W3CDTF">2023-07-15T20:04:49Z</dcterms:modified>
</cp:coreProperties>
</file>