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43200638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87"/>
    <p:restoredTop sz="94511"/>
  </p:normalViewPr>
  <p:slideViewPr>
    <p:cSldViewPr snapToGrid="0">
      <p:cViewPr>
        <p:scale>
          <a:sx n="10" d="100"/>
          <a:sy n="10" d="100"/>
        </p:scale>
        <p:origin x="5056" y="2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72DE5-B6EE-E147-A976-7400C289695F}" type="datetimeFigureOut">
              <a:rPr lang="en-US" smtClean="0"/>
              <a:t>5/19/23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77975" y="1143000"/>
            <a:ext cx="3702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117BC-AFF7-1F40-A198-4736DB871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43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1pPr>
    <a:lvl2pPr marL="1727987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2pPr>
    <a:lvl3pPr marL="3455975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3pPr>
    <a:lvl4pPr marL="5183962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4pPr>
    <a:lvl5pPr marL="6911950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5pPr>
    <a:lvl6pPr marL="8639937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6pPr>
    <a:lvl7pPr marL="10367924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7pPr>
    <a:lvl8pPr marL="12095912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8pPr>
    <a:lvl9pPr marL="13823899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77975" y="1143000"/>
            <a:ext cx="37020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F117BC-AFF7-1F40-A198-4736DB871B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26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048" y="5891626"/>
            <a:ext cx="36720542" cy="12533242"/>
          </a:xfrm>
        </p:spPr>
        <p:txBody>
          <a:bodyPr anchor="b"/>
          <a:lstStyle>
            <a:lvl1pPr algn="ctr">
              <a:defRPr sz="28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8908198"/>
            <a:ext cx="32400479" cy="8691601"/>
          </a:xfrm>
        </p:spPr>
        <p:txBody>
          <a:bodyPr/>
          <a:lstStyle>
            <a:lvl1pPr marL="0" indent="0" algn="ctr">
              <a:buNone/>
              <a:defRPr sz="11339"/>
            </a:lvl1pPr>
            <a:lvl2pPr marL="2160041" indent="0" algn="ctr">
              <a:buNone/>
              <a:defRPr sz="9449"/>
            </a:lvl2pPr>
            <a:lvl3pPr marL="4320083" indent="0" algn="ctr">
              <a:buNone/>
              <a:defRPr sz="8504"/>
            </a:lvl3pPr>
            <a:lvl4pPr marL="6480124" indent="0" algn="ctr">
              <a:buNone/>
              <a:defRPr sz="7559"/>
            </a:lvl4pPr>
            <a:lvl5pPr marL="8640166" indent="0" algn="ctr">
              <a:buNone/>
              <a:defRPr sz="7559"/>
            </a:lvl5pPr>
            <a:lvl6pPr marL="10800207" indent="0" algn="ctr">
              <a:buNone/>
              <a:defRPr sz="7559"/>
            </a:lvl6pPr>
            <a:lvl7pPr marL="12960248" indent="0" algn="ctr">
              <a:buNone/>
              <a:defRPr sz="7559"/>
            </a:lvl7pPr>
            <a:lvl8pPr marL="15120290" indent="0" algn="ctr">
              <a:buNone/>
              <a:defRPr sz="7559"/>
            </a:lvl8pPr>
            <a:lvl9pPr marL="17280331" indent="0" algn="ctr">
              <a:buNone/>
              <a:defRPr sz="755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69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99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9" y="1916653"/>
            <a:ext cx="9315138" cy="305081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6" y="1916653"/>
            <a:ext cx="27405405" cy="305081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61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8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6" y="8974945"/>
            <a:ext cx="37260550" cy="14974888"/>
          </a:xfrm>
        </p:spPr>
        <p:txBody>
          <a:bodyPr anchor="b"/>
          <a:lstStyle>
            <a:lvl1pPr>
              <a:defRPr sz="28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6" y="24091502"/>
            <a:ext cx="37260550" cy="7874940"/>
          </a:xfrm>
        </p:spPr>
        <p:txBody>
          <a:bodyPr/>
          <a:lstStyle>
            <a:lvl1pPr marL="0" indent="0">
              <a:buNone/>
              <a:defRPr sz="11339">
                <a:solidFill>
                  <a:schemeClr val="tx1"/>
                </a:solidFill>
              </a:defRPr>
            </a:lvl1pPr>
            <a:lvl2pPr marL="2160041" indent="0">
              <a:buNone/>
              <a:defRPr sz="9449">
                <a:solidFill>
                  <a:schemeClr val="tx1">
                    <a:tint val="75000"/>
                  </a:schemeClr>
                </a:solidFill>
              </a:defRPr>
            </a:lvl2pPr>
            <a:lvl3pPr marL="4320083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3pPr>
            <a:lvl4pPr marL="6480124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4pPr>
            <a:lvl5pPr marL="8640166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5pPr>
            <a:lvl6pPr marL="10800207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6pPr>
            <a:lvl7pPr marL="12960248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7pPr>
            <a:lvl8pPr marL="15120290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8pPr>
            <a:lvl9pPr marL="17280331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67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9583264"/>
            <a:ext cx="18360271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9583264"/>
            <a:ext cx="18360271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132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916661"/>
            <a:ext cx="37260550" cy="69582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5" y="8824938"/>
            <a:ext cx="18275892" cy="4324966"/>
          </a:xfrm>
        </p:spPr>
        <p:txBody>
          <a:bodyPr anchor="b"/>
          <a:lstStyle>
            <a:lvl1pPr marL="0" indent="0">
              <a:buNone/>
              <a:defRPr sz="11339" b="1"/>
            </a:lvl1pPr>
            <a:lvl2pPr marL="2160041" indent="0">
              <a:buNone/>
              <a:defRPr sz="9449" b="1"/>
            </a:lvl2pPr>
            <a:lvl3pPr marL="4320083" indent="0">
              <a:buNone/>
              <a:defRPr sz="8504" b="1"/>
            </a:lvl3pPr>
            <a:lvl4pPr marL="6480124" indent="0">
              <a:buNone/>
              <a:defRPr sz="7559" b="1"/>
            </a:lvl4pPr>
            <a:lvl5pPr marL="8640166" indent="0">
              <a:buNone/>
              <a:defRPr sz="7559" b="1"/>
            </a:lvl5pPr>
            <a:lvl6pPr marL="10800207" indent="0">
              <a:buNone/>
              <a:defRPr sz="7559" b="1"/>
            </a:lvl6pPr>
            <a:lvl7pPr marL="12960248" indent="0">
              <a:buNone/>
              <a:defRPr sz="7559" b="1"/>
            </a:lvl7pPr>
            <a:lvl8pPr marL="15120290" indent="0">
              <a:buNone/>
              <a:defRPr sz="7559" b="1"/>
            </a:lvl8pPr>
            <a:lvl9pPr marL="17280331" indent="0">
              <a:buNone/>
              <a:defRPr sz="755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5" y="13149904"/>
            <a:ext cx="18275892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5" y="8824938"/>
            <a:ext cx="18365898" cy="4324966"/>
          </a:xfrm>
        </p:spPr>
        <p:txBody>
          <a:bodyPr anchor="b"/>
          <a:lstStyle>
            <a:lvl1pPr marL="0" indent="0">
              <a:buNone/>
              <a:defRPr sz="11339" b="1"/>
            </a:lvl1pPr>
            <a:lvl2pPr marL="2160041" indent="0">
              <a:buNone/>
              <a:defRPr sz="9449" b="1"/>
            </a:lvl2pPr>
            <a:lvl3pPr marL="4320083" indent="0">
              <a:buNone/>
              <a:defRPr sz="8504" b="1"/>
            </a:lvl3pPr>
            <a:lvl4pPr marL="6480124" indent="0">
              <a:buNone/>
              <a:defRPr sz="7559" b="1"/>
            </a:lvl4pPr>
            <a:lvl5pPr marL="8640166" indent="0">
              <a:buNone/>
              <a:defRPr sz="7559" b="1"/>
            </a:lvl5pPr>
            <a:lvl6pPr marL="10800207" indent="0">
              <a:buNone/>
              <a:defRPr sz="7559" b="1"/>
            </a:lvl6pPr>
            <a:lvl7pPr marL="12960248" indent="0">
              <a:buNone/>
              <a:defRPr sz="7559" b="1"/>
            </a:lvl7pPr>
            <a:lvl8pPr marL="15120290" indent="0">
              <a:buNone/>
              <a:defRPr sz="7559" b="1"/>
            </a:lvl8pPr>
            <a:lvl9pPr marL="17280331" indent="0">
              <a:buNone/>
              <a:defRPr sz="755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5" y="13149904"/>
            <a:ext cx="18365898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5/19/23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956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5/19/23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9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5/19/23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297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2399982"/>
            <a:ext cx="13933330" cy="8399939"/>
          </a:xfrm>
        </p:spPr>
        <p:txBody>
          <a:bodyPr anchor="b"/>
          <a:lstStyle>
            <a:lvl1pPr>
              <a:defRPr sz="151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5183304"/>
            <a:ext cx="21870323" cy="25583147"/>
          </a:xfrm>
        </p:spPr>
        <p:txBody>
          <a:bodyPr/>
          <a:lstStyle>
            <a:lvl1pPr>
              <a:defRPr sz="15118"/>
            </a:lvl1pPr>
            <a:lvl2pPr>
              <a:defRPr sz="13229"/>
            </a:lvl2pPr>
            <a:lvl3pPr>
              <a:defRPr sz="11339"/>
            </a:lvl3pPr>
            <a:lvl4pPr>
              <a:defRPr sz="9449"/>
            </a:lvl4pPr>
            <a:lvl5pPr>
              <a:defRPr sz="9449"/>
            </a:lvl5pPr>
            <a:lvl6pPr>
              <a:defRPr sz="9449"/>
            </a:lvl6pPr>
            <a:lvl7pPr>
              <a:defRPr sz="9449"/>
            </a:lvl7pPr>
            <a:lvl8pPr>
              <a:defRPr sz="9449"/>
            </a:lvl8pPr>
            <a:lvl9pPr>
              <a:defRPr sz="944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1" y="10799922"/>
            <a:ext cx="13933330" cy="20008190"/>
          </a:xfrm>
        </p:spPr>
        <p:txBody>
          <a:bodyPr/>
          <a:lstStyle>
            <a:lvl1pPr marL="0" indent="0">
              <a:buNone/>
              <a:defRPr sz="7559"/>
            </a:lvl1pPr>
            <a:lvl2pPr marL="2160041" indent="0">
              <a:buNone/>
              <a:defRPr sz="6614"/>
            </a:lvl2pPr>
            <a:lvl3pPr marL="4320083" indent="0">
              <a:buNone/>
              <a:defRPr sz="5669"/>
            </a:lvl3pPr>
            <a:lvl4pPr marL="6480124" indent="0">
              <a:buNone/>
              <a:defRPr sz="4725"/>
            </a:lvl4pPr>
            <a:lvl5pPr marL="8640166" indent="0">
              <a:buNone/>
              <a:defRPr sz="4725"/>
            </a:lvl5pPr>
            <a:lvl6pPr marL="10800207" indent="0">
              <a:buNone/>
              <a:defRPr sz="4725"/>
            </a:lvl6pPr>
            <a:lvl7pPr marL="12960248" indent="0">
              <a:buNone/>
              <a:defRPr sz="4725"/>
            </a:lvl7pPr>
            <a:lvl8pPr marL="15120290" indent="0">
              <a:buNone/>
              <a:defRPr sz="4725"/>
            </a:lvl8pPr>
            <a:lvl9pPr marL="17280331" indent="0">
              <a:buNone/>
              <a:defRPr sz="47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02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2399982"/>
            <a:ext cx="13933330" cy="8399939"/>
          </a:xfrm>
        </p:spPr>
        <p:txBody>
          <a:bodyPr anchor="b"/>
          <a:lstStyle>
            <a:lvl1pPr>
              <a:defRPr sz="151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5183304"/>
            <a:ext cx="21870323" cy="25583147"/>
          </a:xfrm>
        </p:spPr>
        <p:txBody>
          <a:bodyPr anchor="t"/>
          <a:lstStyle>
            <a:lvl1pPr marL="0" indent="0">
              <a:buNone/>
              <a:defRPr sz="15118"/>
            </a:lvl1pPr>
            <a:lvl2pPr marL="2160041" indent="0">
              <a:buNone/>
              <a:defRPr sz="13229"/>
            </a:lvl2pPr>
            <a:lvl3pPr marL="4320083" indent="0">
              <a:buNone/>
              <a:defRPr sz="11339"/>
            </a:lvl3pPr>
            <a:lvl4pPr marL="6480124" indent="0">
              <a:buNone/>
              <a:defRPr sz="9449"/>
            </a:lvl4pPr>
            <a:lvl5pPr marL="8640166" indent="0">
              <a:buNone/>
              <a:defRPr sz="9449"/>
            </a:lvl5pPr>
            <a:lvl6pPr marL="10800207" indent="0">
              <a:buNone/>
              <a:defRPr sz="9449"/>
            </a:lvl6pPr>
            <a:lvl7pPr marL="12960248" indent="0">
              <a:buNone/>
              <a:defRPr sz="9449"/>
            </a:lvl7pPr>
            <a:lvl8pPr marL="15120290" indent="0">
              <a:buNone/>
              <a:defRPr sz="9449"/>
            </a:lvl8pPr>
            <a:lvl9pPr marL="17280331" indent="0">
              <a:buNone/>
              <a:defRPr sz="944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1" y="10799922"/>
            <a:ext cx="13933330" cy="20008190"/>
          </a:xfrm>
        </p:spPr>
        <p:txBody>
          <a:bodyPr/>
          <a:lstStyle>
            <a:lvl1pPr marL="0" indent="0">
              <a:buNone/>
              <a:defRPr sz="7559"/>
            </a:lvl1pPr>
            <a:lvl2pPr marL="2160041" indent="0">
              <a:buNone/>
              <a:defRPr sz="6614"/>
            </a:lvl2pPr>
            <a:lvl3pPr marL="4320083" indent="0">
              <a:buNone/>
              <a:defRPr sz="5669"/>
            </a:lvl3pPr>
            <a:lvl4pPr marL="6480124" indent="0">
              <a:buNone/>
              <a:defRPr sz="4725"/>
            </a:lvl4pPr>
            <a:lvl5pPr marL="8640166" indent="0">
              <a:buNone/>
              <a:defRPr sz="4725"/>
            </a:lvl5pPr>
            <a:lvl6pPr marL="10800207" indent="0">
              <a:buNone/>
              <a:defRPr sz="4725"/>
            </a:lvl6pPr>
            <a:lvl7pPr marL="12960248" indent="0">
              <a:buNone/>
              <a:defRPr sz="4725"/>
            </a:lvl7pPr>
            <a:lvl8pPr marL="15120290" indent="0">
              <a:buNone/>
              <a:defRPr sz="4725"/>
            </a:lvl8pPr>
            <a:lvl9pPr marL="17280331" indent="0">
              <a:buNone/>
              <a:defRPr sz="47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1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916661"/>
            <a:ext cx="37260550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9583264"/>
            <a:ext cx="37260550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33366432"/>
            <a:ext cx="9720144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9EFD3-DAAF-1A4D-98F0-A61E9156FD54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33366432"/>
            <a:ext cx="14580215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33366432"/>
            <a:ext cx="9720144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09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20083" rtl="0" eaLnBrk="1" latinLnBrk="0" hangingPunct="1">
        <a:lnSpc>
          <a:spcPct val="90000"/>
        </a:lnSpc>
        <a:spcBef>
          <a:spcPct val="0"/>
        </a:spcBef>
        <a:buNone/>
        <a:defRPr sz="207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0021" indent="-1080021" algn="l" defTabSz="4320083" rtl="0" eaLnBrk="1" latinLnBrk="0" hangingPunct="1">
        <a:lnSpc>
          <a:spcPct val="90000"/>
        </a:lnSpc>
        <a:spcBef>
          <a:spcPts val="4725"/>
        </a:spcBef>
        <a:buFont typeface="Arial" panose="020B0604020202020204" pitchFamily="34" charset="0"/>
        <a:buChar char="•"/>
        <a:defRPr sz="13229" kern="1200">
          <a:solidFill>
            <a:schemeClr val="tx1"/>
          </a:solidFill>
          <a:latin typeface="+mn-lt"/>
          <a:ea typeface="+mn-ea"/>
          <a:cs typeface="+mn-cs"/>
        </a:defRPr>
      </a:lvl1pPr>
      <a:lvl2pPr marL="3240062" indent="-1080021" algn="l" defTabSz="432008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11339" kern="1200">
          <a:solidFill>
            <a:schemeClr val="tx1"/>
          </a:solidFill>
          <a:latin typeface="+mn-lt"/>
          <a:ea typeface="+mn-ea"/>
          <a:cs typeface="+mn-cs"/>
        </a:defRPr>
      </a:lvl2pPr>
      <a:lvl3pPr marL="5400104" indent="-1080021" algn="l" defTabSz="432008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3pPr>
      <a:lvl4pPr marL="7560145" indent="-1080021" algn="l" defTabSz="432008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4pPr>
      <a:lvl5pPr marL="9720186" indent="-1080021" algn="l" defTabSz="432008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5pPr>
      <a:lvl6pPr marL="11880228" indent="-1080021" algn="l" defTabSz="432008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6pPr>
      <a:lvl7pPr marL="14040269" indent="-1080021" algn="l" defTabSz="432008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7pPr>
      <a:lvl8pPr marL="16200311" indent="-1080021" algn="l" defTabSz="432008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8pPr>
      <a:lvl9pPr marL="18360352" indent="-1080021" algn="l" defTabSz="432008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1pPr>
      <a:lvl2pPr marL="2160041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320083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3pPr>
      <a:lvl4pPr marL="6480124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4pPr>
      <a:lvl5pPr marL="8640166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5pPr>
      <a:lvl6pPr marL="10800207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6pPr>
      <a:lvl7pPr marL="12960248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7pPr>
      <a:lvl8pPr marL="15120290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8pPr>
      <a:lvl9pPr marL="17280331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02913293-0B5B-A396-194F-36E6102AD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9514" y="13407418"/>
            <a:ext cx="20895874" cy="20895874"/>
          </a:xfrm>
          <a:prstGeom prst="rect">
            <a:avLst/>
          </a:prstGeom>
        </p:spPr>
      </p:pic>
      <p:pic>
        <p:nvPicPr>
          <p:cNvPr id="35" name="Picture 34" descr="A picture containing text, screenshot, line, diagram&#10;&#10;Description automatically generated">
            <a:extLst>
              <a:ext uri="{FF2B5EF4-FFF2-40B4-BE49-F238E27FC236}">
                <a16:creationId xmlns:a16="http://schemas.microsoft.com/office/drawing/2014/main" id="{F9216A03-3A5C-06B3-72DF-58BC318664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35311" y="13407418"/>
            <a:ext cx="20895874" cy="20895874"/>
          </a:xfrm>
          <a:prstGeom prst="rect">
            <a:avLst/>
          </a:prstGeom>
        </p:spPr>
      </p:pic>
      <p:pic>
        <p:nvPicPr>
          <p:cNvPr id="37" name="Picture 36" descr="A picture containing line, screenshot, diagram, text&#10;&#10;Description automatically generated">
            <a:extLst>
              <a:ext uri="{FF2B5EF4-FFF2-40B4-BE49-F238E27FC236}">
                <a16:creationId xmlns:a16="http://schemas.microsoft.com/office/drawing/2014/main" id="{59F487ED-DDD4-06A7-00B1-B367E370B6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180" y="429163"/>
            <a:ext cx="19892929" cy="8518963"/>
          </a:xfrm>
          <a:prstGeom prst="rect">
            <a:avLst/>
          </a:prstGeom>
        </p:spPr>
      </p:pic>
      <p:pic>
        <p:nvPicPr>
          <p:cNvPr id="39" name="Picture 38" descr="A picture containing text, screenshot, line, plot&#10;&#10;Description automatically generated">
            <a:extLst>
              <a:ext uri="{FF2B5EF4-FFF2-40B4-BE49-F238E27FC236}">
                <a16:creationId xmlns:a16="http://schemas.microsoft.com/office/drawing/2014/main" id="{6E5F9B97-8C07-5E51-4FCE-0DA359E19A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38257" y="429162"/>
            <a:ext cx="19892928" cy="8518963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618CA07C-DAAA-C794-5B8A-7E66C47187F9}"/>
              </a:ext>
            </a:extLst>
          </p:cNvPr>
          <p:cNvSpPr txBox="1"/>
          <p:nvPr/>
        </p:nvSpPr>
        <p:spPr>
          <a:xfrm>
            <a:off x="283426" y="12656196"/>
            <a:ext cx="92525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dirty="0"/>
              <a:t>c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C5C9333-ACB5-6AA3-B4EC-5F9A54EBA70E}"/>
              </a:ext>
            </a:extLst>
          </p:cNvPr>
          <p:cNvSpPr txBox="1"/>
          <p:nvPr/>
        </p:nvSpPr>
        <p:spPr>
          <a:xfrm>
            <a:off x="21187043" y="12656196"/>
            <a:ext cx="113364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dirty="0"/>
              <a:t>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D66C087-9961-ED57-FF7A-CABB597F4C63}"/>
              </a:ext>
            </a:extLst>
          </p:cNvPr>
          <p:cNvSpPr txBox="1"/>
          <p:nvPr/>
        </p:nvSpPr>
        <p:spPr>
          <a:xfrm>
            <a:off x="283426" y="-318056"/>
            <a:ext cx="105830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dirty="0"/>
              <a:t>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8FEB159-F94B-8D9E-1BE6-1AB2466819A0}"/>
              </a:ext>
            </a:extLst>
          </p:cNvPr>
          <p:cNvSpPr txBox="1"/>
          <p:nvPr/>
        </p:nvSpPr>
        <p:spPr>
          <a:xfrm>
            <a:off x="21464346" y="-318056"/>
            <a:ext cx="113364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dirty="0"/>
              <a:t>b</a:t>
            </a:r>
          </a:p>
        </p:txBody>
      </p:sp>
      <p:pic>
        <p:nvPicPr>
          <p:cNvPr id="3" name="Picture 2" descr="A picture containing text, screenshot, line, diagram&#10;&#10;Description automatically generated">
            <a:extLst>
              <a:ext uri="{FF2B5EF4-FFF2-40B4-BE49-F238E27FC236}">
                <a16:creationId xmlns:a16="http://schemas.microsoft.com/office/drawing/2014/main" id="{9C54D280-778A-F1DB-73F9-884C280B812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4226" t="2075" r="6271" b="88608"/>
          <a:stretch/>
        </p:blipFill>
        <p:spPr>
          <a:xfrm>
            <a:off x="7275107" y="9258956"/>
            <a:ext cx="27520408" cy="322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175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736</TotalTime>
  <Words>5</Words>
  <Application>Microsoft Macintosh PowerPoint</Application>
  <PresentationFormat>Custom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Kuan-Hao Chao</dc:creator>
  <cp:lastModifiedBy>Kuan-Hao Chao</cp:lastModifiedBy>
  <cp:revision>61</cp:revision>
  <dcterms:created xsi:type="dcterms:W3CDTF">2023-05-02T11:57:45Z</dcterms:created>
  <dcterms:modified xsi:type="dcterms:W3CDTF">2023-05-19T13:49:27Z</dcterms:modified>
</cp:coreProperties>
</file>