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2006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6"/>
    <p:restoredTop sz="94558"/>
  </p:normalViewPr>
  <p:slideViewPr>
    <p:cSldViewPr snapToGrid="0">
      <p:cViewPr>
        <p:scale>
          <a:sx n="19" d="100"/>
          <a:sy n="19" d="100"/>
        </p:scale>
        <p:origin x="3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891626"/>
            <a:ext cx="36720542" cy="12533242"/>
          </a:xfrm>
        </p:spPr>
        <p:txBody>
          <a:bodyPr anchor="b"/>
          <a:lstStyle>
            <a:lvl1pPr algn="ctr"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8908198"/>
            <a:ext cx="32400479" cy="8691601"/>
          </a:xfrm>
        </p:spPr>
        <p:txBody>
          <a:bodyPr/>
          <a:lstStyle>
            <a:lvl1pPr marL="0" indent="0" algn="ctr">
              <a:buNone/>
              <a:defRPr sz="11339"/>
            </a:lvl1pPr>
            <a:lvl2pPr marL="2160041" indent="0" algn="ctr">
              <a:buNone/>
              <a:defRPr sz="9449"/>
            </a:lvl2pPr>
            <a:lvl3pPr marL="4320083" indent="0" algn="ctr">
              <a:buNone/>
              <a:defRPr sz="8504"/>
            </a:lvl3pPr>
            <a:lvl4pPr marL="6480124" indent="0" algn="ctr">
              <a:buNone/>
              <a:defRPr sz="7559"/>
            </a:lvl4pPr>
            <a:lvl5pPr marL="8640166" indent="0" algn="ctr">
              <a:buNone/>
              <a:defRPr sz="7559"/>
            </a:lvl5pPr>
            <a:lvl6pPr marL="10800207" indent="0" algn="ctr">
              <a:buNone/>
              <a:defRPr sz="7559"/>
            </a:lvl6pPr>
            <a:lvl7pPr marL="12960248" indent="0" algn="ctr">
              <a:buNone/>
              <a:defRPr sz="7559"/>
            </a:lvl7pPr>
            <a:lvl8pPr marL="15120290" indent="0" algn="ctr">
              <a:buNone/>
              <a:defRPr sz="7559"/>
            </a:lvl8pPr>
            <a:lvl9pPr marL="17280331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916653"/>
            <a:ext cx="9315138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916653"/>
            <a:ext cx="27405405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974945"/>
            <a:ext cx="37260550" cy="14974888"/>
          </a:xfrm>
        </p:spPr>
        <p:txBody>
          <a:bodyPr anchor="b"/>
          <a:lstStyle>
            <a:lvl1pPr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4091502"/>
            <a:ext cx="37260550" cy="7874940"/>
          </a:xfrm>
        </p:spPr>
        <p:txBody>
          <a:bodyPr/>
          <a:lstStyle>
            <a:lvl1pPr marL="0" indent="0">
              <a:buNone/>
              <a:defRPr sz="11339">
                <a:solidFill>
                  <a:schemeClr val="tx1"/>
                </a:solidFill>
              </a:defRPr>
            </a:lvl1pPr>
            <a:lvl2pPr marL="2160041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20083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8012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4016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800207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60248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2029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803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6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3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16661"/>
            <a:ext cx="37260550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8824938"/>
            <a:ext cx="18275892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3149904"/>
            <a:ext cx="18275892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8824938"/>
            <a:ext cx="18365898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3149904"/>
            <a:ext cx="1836589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5183304"/>
            <a:ext cx="21870323" cy="25583147"/>
          </a:xfrm>
        </p:spPr>
        <p:txBody>
          <a:bodyPr/>
          <a:lstStyle>
            <a:lvl1pPr>
              <a:defRPr sz="15118"/>
            </a:lvl1pPr>
            <a:lvl2pPr>
              <a:defRPr sz="13229"/>
            </a:lvl2pPr>
            <a:lvl3pPr>
              <a:defRPr sz="11339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5183304"/>
            <a:ext cx="21870323" cy="25583147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60041" indent="0">
              <a:buNone/>
              <a:defRPr sz="13229"/>
            </a:lvl2pPr>
            <a:lvl3pPr marL="4320083" indent="0">
              <a:buNone/>
              <a:defRPr sz="11339"/>
            </a:lvl3pPr>
            <a:lvl4pPr marL="6480124" indent="0">
              <a:buNone/>
              <a:defRPr sz="9449"/>
            </a:lvl4pPr>
            <a:lvl5pPr marL="8640166" indent="0">
              <a:buNone/>
              <a:defRPr sz="9449"/>
            </a:lvl5pPr>
            <a:lvl6pPr marL="10800207" indent="0">
              <a:buNone/>
              <a:defRPr sz="9449"/>
            </a:lvl6pPr>
            <a:lvl7pPr marL="12960248" indent="0">
              <a:buNone/>
              <a:defRPr sz="9449"/>
            </a:lvl7pPr>
            <a:lvl8pPr marL="15120290" indent="0">
              <a:buNone/>
              <a:defRPr sz="9449"/>
            </a:lvl8pPr>
            <a:lvl9pPr marL="17280331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916661"/>
            <a:ext cx="3726055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9583264"/>
            <a:ext cx="3726055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3366432"/>
            <a:ext cx="1458021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083" rtl="0" eaLnBrk="1" latinLnBrk="0" hangingPunct="1">
        <a:lnSpc>
          <a:spcPct val="90000"/>
        </a:lnSpc>
        <a:spcBef>
          <a:spcPct val="0"/>
        </a:spcBef>
        <a:buNone/>
        <a:defRPr sz="207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1" indent="-1080021" algn="l" defTabSz="4320083" rtl="0" eaLnBrk="1" latinLnBrk="0" hangingPunct="1">
        <a:lnSpc>
          <a:spcPct val="90000"/>
        </a:lnSpc>
        <a:spcBef>
          <a:spcPts val="4725"/>
        </a:spcBef>
        <a:buFont typeface="Arial" panose="020B0604020202020204" pitchFamily="34" charset="0"/>
        <a:buChar char="•"/>
        <a:defRPr sz="13229" kern="1200">
          <a:solidFill>
            <a:schemeClr val="tx1"/>
          </a:solidFill>
          <a:latin typeface="+mn-lt"/>
          <a:ea typeface="+mn-ea"/>
          <a:cs typeface="+mn-cs"/>
        </a:defRPr>
      </a:lvl1pPr>
      <a:lvl2pPr marL="324006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9" kern="1200">
          <a:solidFill>
            <a:schemeClr val="tx1"/>
          </a:solidFill>
          <a:latin typeface="+mn-lt"/>
          <a:ea typeface="+mn-ea"/>
          <a:cs typeface="+mn-cs"/>
        </a:defRPr>
      </a:lvl2pPr>
      <a:lvl3pPr marL="5400104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60145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20186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80228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40269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200311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6035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6004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80124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40166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800207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60248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2029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8033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52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7AE59E12-C115-F9CA-2AD6-6420E40A1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66" y="672584"/>
            <a:ext cx="17815364" cy="7126146"/>
          </a:xfrm>
          <a:prstGeom prst="rect">
            <a:avLst/>
          </a:prstGeom>
        </p:spPr>
      </p:pic>
      <p:pic>
        <p:nvPicPr>
          <p:cNvPr id="155" name="Picture 15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E096811A-87C8-CF42-5A00-FA22383A8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66" y="8725257"/>
            <a:ext cx="17815364" cy="7126146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C6D06D0-CF98-FF81-DC74-A53C94FCFA08}"/>
              </a:ext>
            </a:extLst>
          </p:cNvPr>
          <p:cNvSpPr txBox="1"/>
          <p:nvPr/>
        </p:nvSpPr>
        <p:spPr>
          <a:xfrm>
            <a:off x="0" y="-455090"/>
            <a:ext cx="792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a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6C67214-4C71-D7E9-18A4-AB28D8F9D832}"/>
              </a:ext>
            </a:extLst>
          </p:cNvPr>
          <p:cNvSpPr txBox="1"/>
          <p:nvPr/>
        </p:nvSpPr>
        <p:spPr>
          <a:xfrm>
            <a:off x="8992837" y="-25436"/>
            <a:ext cx="2549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Donor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B81A0DB-8FFB-569D-4192-941C79B43D36}"/>
              </a:ext>
            </a:extLst>
          </p:cNvPr>
          <p:cNvSpPr txBox="1"/>
          <p:nvPr/>
        </p:nvSpPr>
        <p:spPr>
          <a:xfrm>
            <a:off x="8496708" y="7999877"/>
            <a:ext cx="35413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Acceptor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1E94E-2C3E-7A47-9172-5CC70B945077}"/>
              </a:ext>
            </a:extLst>
          </p:cNvPr>
          <p:cNvSpPr txBox="1"/>
          <p:nvPr/>
        </p:nvSpPr>
        <p:spPr>
          <a:xfrm>
            <a:off x="0" y="7643418"/>
            <a:ext cx="845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572</TotalTime>
  <Words>5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49</cp:revision>
  <dcterms:created xsi:type="dcterms:W3CDTF">2023-05-02T11:57:45Z</dcterms:created>
  <dcterms:modified xsi:type="dcterms:W3CDTF">2023-05-18T18:17:42Z</dcterms:modified>
</cp:coreProperties>
</file>