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1"/>
    <p:restoredTop sz="94536"/>
  </p:normalViewPr>
  <p:slideViewPr>
    <p:cSldViewPr snapToGrid="0">
      <p:cViewPr>
        <p:scale>
          <a:sx n="25" d="100"/>
          <a:sy n="25" d="100"/>
        </p:scale>
        <p:origin x="17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1537CB57-3419-F2A9-F5F0-EA402B48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42" y="11986136"/>
            <a:ext cx="33462596" cy="117548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610431" y="21258787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9D752313-7F66-956E-08BD-161973D3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33" y="22747864"/>
            <a:ext cx="34469576" cy="86173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E2DC1E-B34B-FCF7-30C0-F12722B822B9}"/>
              </a:ext>
            </a:extLst>
          </p:cNvPr>
          <p:cNvSpPr txBox="1"/>
          <p:nvPr/>
        </p:nvSpPr>
        <p:spPr>
          <a:xfrm>
            <a:off x="562238" y="216556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pic>
        <p:nvPicPr>
          <p:cNvPr id="24" name="Picture 2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9CE0367-136E-A070-5663-EEAB02DC5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96"/>
          <a:stretch/>
        </p:blipFill>
        <p:spPr>
          <a:xfrm>
            <a:off x="1609027" y="1327406"/>
            <a:ext cx="33462596" cy="11261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94EA8D-8435-C219-3818-5E2176834356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0E8D7-B38D-B780-A74C-50423301806F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4E745-9F5A-E1A5-DC50-BCF33F03FCEE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2322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87</cp:revision>
  <dcterms:created xsi:type="dcterms:W3CDTF">2023-05-02T11:57:45Z</dcterms:created>
  <dcterms:modified xsi:type="dcterms:W3CDTF">2023-05-22T01:32:35Z</dcterms:modified>
</cp:coreProperties>
</file>