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8"/>
    <p:restoredTop sz="94536"/>
  </p:normalViewPr>
  <p:slideViewPr>
    <p:cSldViewPr snapToGrid="0">
      <p:cViewPr>
        <p:scale>
          <a:sx n="14" d="100"/>
          <a:sy n="14" d="100"/>
        </p:scale>
        <p:origin x="3608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9AA425E9-E586-F002-703E-A31BFCF0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48" y="11986135"/>
            <a:ext cx="33462595" cy="117548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749577" y="21258787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4EA8D-8435-C219-3818-5E2176834356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pic>
        <p:nvPicPr>
          <p:cNvPr id="6" name="Picture 5" descr="A picture containing diagram, line, plot, screenshot&#10;&#10;Description automatically generated">
            <a:extLst>
              <a:ext uri="{FF2B5EF4-FFF2-40B4-BE49-F238E27FC236}">
                <a16:creationId xmlns:a16="http://schemas.microsoft.com/office/drawing/2014/main" id="{9266A423-807F-AB6C-B441-CD041D73CF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09"/>
          <a:stretch/>
        </p:blipFill>
        <p:spPr>
          <a:xfrm>
            <a:off x="1627596" y="1327407"/>
            <a:ext cx="33462595" cy="11224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92FB7-3847-318F-DAC1-30B54B997244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22BD5-F1B3-3D83-D2BD-9A9EA53376C7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12" name="Picture 11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F5B9A1A0-211F-E63C-5FF1-0E95526C6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061" y="22747864"/>
            <a:ext cx="34469576" cy="8617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A87F55-BEA6-3274-6F0D-E7819C061619}"/>
              </a:ext>
            </a:extLst>
          </p:cNvPr>
          <p:cNvSpPr txBox="1"/>
          <p:nvPr/>
        </p:nvSpPr>
        <p:spPr>
          <a:xfrm>
            <a:off x="562238" y="216556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2325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88</cp:revision>
  <dcterms:created xsi:type="dcterms:W3CDTF">2023-05-02T11:57:45Z</dcterms:created>
  <dcterms:modified xsi:type="dcterms:W3CDTF">2023-05-25T02:11:54Z</dcterms:modified>
</cp:coreProperties>
</file>