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5"/>
    <p:restoredTop sz="94511"/>
  </p:normalViewPr>
  <p:slideViewPr>
    <p:cSldViewPr snapToGrid="0">
      <p:cViewPr>
        <p:scale>
          <a:sx n="33" d="100"/>
          <a:sy n="33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line, plot, text&#10;&#10;Description automatically generated">
            <a:extLst>
              <a:ext uri="{FF2B5EF4-FFF2-40B4-BE49-F238E27FC236}">
                <a16:creationId xmlns:a16="http://schemas.microsoft.com/office/drawing/2014/main" id="{E9A56982-25AA-E655-B395-8B4101B45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56"/>
          <a:stretch/>
        </p:blipFill>
        <p:spPr>
          <a:xfrm>
            <a:off x="2182087" y="1141432"/>
            <a:ext cx="30352537" cy="12253953"/>
          </a:xfrm>
          <a:prstGeom prst="rect">
            <a:avLst/>
          </a:prstGeom>
        </p:spPr>
      </p:pic>
      <p:pic>
        <p:nvPicPr>
          <p:cNvPr id="9" name="Picture 8" descr="A picture containing screenshot, plot, line, text&#10;&#10;Description automatically generated">
            <a:extLst>
              <a:ext uri="{FF2B5EF4-FFF2-40B4-BE49-F238E27FC236}">
                <a16:creationId xmlns:a16="http://schemas.microsoft.com/office/drawing/2014/main" id="{F6AE116A-5229-5BA4-49AD-5AA1F57A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088" y="13541481"/>
            <a:ext cx="30352537" cy="1517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28B85-AFF3-9F01-BBF7-AF2DE10EA450}"/>
              </a:ext>
            </a:extLst>
          </p:cNvPr>
          <p:cNvSpPr txBox="1"/>
          <p:nvPr/>
        </p:nvSpPr>
        <p:spPr>
          <a:xfrm>
            <a:off x="562238" y="14484095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9B88C-BD1B-1155-C1D9-DECB56B2D46F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E1F89-1E0E-4FFB-51A5-3A676D6FC73C}"/>
              </a:ext>
            </a:extLst>
          </p:cNvPr>
          <p:cNvSpPr txBox="1"/>
          <p:nvPr/>
        </p:nvSpPr>
        <p:spPr>
          <a:xfrm rot="16200000">
            <a:off x="-1630177" y="6014439"/>
            <a:ext cx="6221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64AB7-CFEE-89F6-6355-4D93724605FF}"/>
              </a:ext>
            </a:extLst>
          </p:cNvPr>
          <p:cNvSpPr txBox="1"/>
          <p:nvPr/>
        </p:nvSpPr>
        <p:spPr>
          <a:xfrm rot="16200000">
            <a:off x="-2460628" y="21478174"/>
            <a:ext cx="7882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2328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91</cp:revision>
  <dcterms:created xsi:type="dcterms:W3CDTF">2023-05-02T11:57:45Z</dcterms:created>
  <dcterms:modified xsi:type="dcterms:W3CDTF">2023-05-22T06:53:09Z</dcterms:modified>
</cp:coreProperties>
</file>