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13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/>
    <p:restoredTop sz="97049"/>
  </p:normalViewPr>
  <p:slideViewPr>
    <p:cSldViewPr snapToGrid="0">
      <p:cViewPr varScale="1">
        <p:scale>
          <a:sx n="49" d="100"/>
          <a:sy n="49" d="100"/>
        </p:scale>
        <p:origin x="264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5A302324-7658-02B0-0740-4AC156F1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520" y="8084269"/>
            <a:ext cx="8149639" cy="6112229"/>
          </a:xfrm>
          <a:prstGeom prst="rect">
            <a:avLst/>
          </a:prstGeom>
        </p:spPr>
      </p:pic>
      <p:pic>
        <p:nvPicPr>
          <p:cNvPr id="242" name="Picture 241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C3D610FB-F142-9593-CC7E-227A34B2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384" y="1769437"/>
            <a:ext cx="8149639" cy="6112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4607211" y="258610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4607212" y="6477220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4607212" y="1038569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7021105" y="8221022"/>
            <a:ext cx="10082791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8895554" y="1590594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12791095" y="1590593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9308933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13551711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5789583" y="6859597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5497537" y="73535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11901973" y="5988198"/>
            <a:ext cx="327196" cy="402737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9231109" y="350708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10791645" y="7347239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7021105" y="12144118"/>
            <a:ext cx="10096084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7014233" y="121441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4810895" y="121441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9307235" y="9167108"/>
            <a:ext cx="5461853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9307236" y="13084758"/>
            <a:ext cx="5461852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9308932" y="5280740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13553793" y="5260426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5247992" y="900094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9918272" y="2841159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14175495" y="2841159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5236627" y="7992436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5249159" y="1291859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5232251" y="11854961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5232251" y="5090909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5249288" y="4093275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11892597" y="9916896"/>
            <a:ext cx="327196" cy="404612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10788533" y="1128779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9423017" y="3846291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13463636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10104336" y="384629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13655982" y="3851105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4337301" y="385110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9925510" y="35093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14144955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7026276" y="8221716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4772470" y="8221022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7999451" y="6870844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7737157" y="741420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4772470" y="2808283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9304378" y="2808283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4625218" y="10381581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4607212" y="6473514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SpliceAI</a:t>
            </a:r>
            <a:endParaRPr 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4625218" y="2626276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9255623" y="74200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9447532" y="775920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8006923" y="10770795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7744629" y="113141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9263096" y="113199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9455004" y="1165915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4324093" y="774015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14131747" y="735359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5811303" y="10781566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5519257" y="112755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4345813" y="1166212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14153467" y="11275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4191596" y="1171557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17990296" y="1262996"/>
            <a:ext cx="604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A454-BADC-F2EB-ACE6-933652D51389}"/>
              </a:ext>
            </a:extLst>
          </p:cNvPr>
          <p:cNvSpPr txBox="1"/>
          <p:nvPr/>
        </p:nvSpPr>
        <p:spPr>
          <a:xfrm>
            <a:off x="20682446" y="1650015"/>
            <a:ext cx="3429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172FA5-8C79-4262-D51D-5B5A99F71158}"/>
              </a:ext>
            </a:extLst>
          </p:cNvPr>
          <p:cNvSpPr txBox="1"/>
          <p:nvPr/>
        </p:nvSpPr>
        <p:spPr>
          <a:xfrm>
            <a:off x="20976405" y="7983555"/>
            <a:ext cx="284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5491</TotalTime>
  <Words>48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798</cp:revision>
  <cp:lastPrinted>2022-12-04T00:19:41Z</cp:lastPrinted>
  <dcterms:created xsi:type="dcterms:W3CDTF">2022-11-29T21:54:14Z</dcterms:created>
  <dcterms:modified xsi:type="dcterms:W3CDTF">2023-07-13T07:34:06Z</dcterms:modified>
</cp:coreProperties>
</file>