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7"/>
    <p:restoredTop sz="94536"/>
  </p:normalViewPr>
  <p:slideViewPr>
    <p:cSldViewPr snapToGrid="0">
      <p:cViewPr>
        <p:scale>
          <a:sx n="25" d="100"/>
          <a:sy n="25" d="100"/>
        </p:scale>
        <p:origin x="35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EDDC34-9C01-963F-A8F9-E052A49A2BB8}"/>
              </a:ext>
            </a:extLst>
          </p:cNvPr>
          <p:cNvSpPr txBox="1"/>
          <p:nvPr/>
        </p:nvSpPr>
        <p:spPr>
          <a:xfrm>
            <a:off x="1052601" y="14616279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DFE0A1B-D47E-765A-BD7E-9E1F1385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94" y="518335"/>
            <a:ext cx="21066738" cy="15800054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65B15BC-F5F3-6D98-1AE2-D056FE91E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4443" y="518335"/>
            <a:ext cx="21066738" cy="15800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4CC7CB-0196-5AC7-4F8B-6BBD93016464}"/>
              </a:ext>
            </a:extLst>
          </p:cNvPr>
          <p:cNvSpPr txBox="1"/>
          <p:nvPr/>
        </p:nvSpPr>
        <p:spPr>
          <a:xfrm>
            <a:off x="1052601" y="-355600"/>
            <a:ext cx="105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C54F2-D5C9-2F11-EB87-BE7578CDE3C8}"/>
              </a:ext>
            </a:extLst>
          </p:cNvPr>
          <p:cNvSpPr txBox="1"/>
          <p:nvPr/>
        </p:nvSpPr>
        <p:spPr>
          <a:xfrm>
            <a:off x="22233521" y="-355600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b</a:t>
            </a:r>
          </a:p>
        </p:txBody>
      </p:sp>
      <p:pic>
        <p:nvPicPr>
          <p:cNvPr id="34" name="Picture 33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70A8B7B3-6662-BF4E-54D5-2DE761DD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41" y="16962795"/>
            <a:ext cx="20733545" cy="8293418"/>
          </a:xfrm>
          <a:prstGeom prst="rect">
            <a:avLst/>
          </a:prstGeom>
        </p:spPr>
      </p:pic>
      <p:pic>
        <p:nvPicPr>
          <p:cNvPr id="36" name="Picture 3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2B02CEA-7395-D292-3B50-82E9D539C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4372" y="16962795"/>
            <a:ext cx="20733545" cy="8293418"/>
          </a:xfrm>
          <a:prstGeom prst="rect">
            <a:avLst/>
          </a:prstGeom>
        </p:spPr>
      </p:pic>
      <p:pic>
        <p:nvPicPr>
          <p:cNvPr id="42" name="Picture 41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4BCF3EBF-3336-2752-89E1-3132E36AA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34" y="26648003"/>
            <a:ext cx="20733545" cy="8293418"/>
          </a:xfrm>
          <a:prstGeom prst="rect">
            <a:avLst/>
          </a:prstGeom>
        </p:spPr>
      </p:pic>
      <p:pic>
        <p:nvPicPr>
          <p:cNvPr id="44" name="Picture 43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39B0DF2A-FFBF-DAF2-62F5-E345DC21E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7586" y="26648003"/>
            <a:ext cx="20733545" cy="82934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E23E303-FF5D-18F0-669A-0950912A87DE}"/>
              </a:ext>
            </a:extLst>
          </p:cNvPr>
          <p:cNvSpPr txBox="1"/>
          <p:nvPr/>
        </p:nvSpPr>
        <p:spPr>
          <a:xfrm>
            <a:off x="948405" y="25740641"/>
            <a:ext cx="11336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49D252-0DC5-62F0-3C5F-CF91B1634797}"/>
              </a:ext>
            </a:extLst>
          </p:cNvPr>
          <p:cNvSpPr txBox="1"/>
          <p:nvPr/>
        </p:nvSpPr>
        <p:spPr>
          <a:xfrm>
            <a:off x="1052601" y="15920524"/>
            <a:ext cx="925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366C55-BAD5-6006-A987-B45797462061}"/>
              </a:ext>
            </a:extLst>
          </p:cNvPr>
          <p:cNvSpPr txBox="1"/>
          <p:nvPr/>
        </p:nvSpPr>
        <p:spPr>
          <a:xfrm>
            <a:off x="22132288" y="25740641"/>
            <a:ext cx="11336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041B1-77A9-5F9B-3363-3BA8AA20429A}"/>
              </a:ext>
            </a:extLst>
          </p:cNvPr>
          <p:cNvSpPr txBox="1"/>
          <p:nvPr/>
        </p:nvSpPr>
        <p:spPr>
          <a:xfrm>
            <a:off x="22236484" y="15920524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787</TotalTime>
  <Words>8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62</cp:revision>
  <dcterms:created xsi:type="dcterms:W3CDTF">2023-05-02T11:57:45Z</dcterms:created>
  <dcterms:modified xsi:type="dcterms:W3CDTF">2023-05-17T18:11:32Z</dcterms:modified>
</cp:coreProperties>
</file>