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"/>
    <p:restoredTop sz="94565"/>
  </p:normalViewPr>
  <p:slideViewPr>
    <p:cSldViewPr snapToGrid="0">
      <p:cViewPr varScale="1">
        <p:scale>
          <a:sx n="29" d="100"/>
          <a:sy n="29" d="100"/>
        </p:scale>
        <p:origin x="20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E5C720C4-67A4-C316-B670-469AF1C2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1447" y="13643739"/>
            <a:ext cx="16445286" cy="10963524"/>
          </a:xfrm>
          <a:prstGeom prst="rect">
            <a:avLst/>
          </a:prstGeom>
        </p:spPr>
      </p:pic>
      <p:pic>
        <p:nvPicPr>
          <p:cNvPr id="5" name="Picture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39EFDE2B-97E1-960D-3833-10233821A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427" y="13643739"/>
            <a:ext cx="16445286" cy="10963524"/>
          </a:xfrm>
          <a:prstGeom prst="rect">
            <a:avLst/>
          </a:prstGeom>
        </p:spPr>
      </p:pic>
      <p:pic>
        <p:nvPicPr>
          <p:cNvPr id="7" name="Picture 6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810E5B79-D655-C933-32D9-3A7043231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2363" y="1729576"/>
            <a:ext cx="16445286" cy="10963524"/>
          </a:xfrm>
          <a:prstGeom prst="rect">
            <a:avLst/>
          </a:prstGeom>
        </p:spPr>
      </p:pic>
      <p:pic>
        <p:nvPicPr>
          <p:cNvPr id="9" name="Picture 8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B0ADC965-CED2-2919-432C-E2A71F390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27" y="1729576"/>
            <a:ext cx="16445286" cy="10963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1" y="1076846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E5B14-A1B0-C8A3-915D-6A522D1E8F76}"/>
              </a:ext>
            </a:extLst>
          </p:cNvPr>
          <p:cNvSpPr/>
          <p:nvPr/>
        </p:nvSpPr>
        <p:spPr>
          <a:xfrm>
            <a:off x="1249290" y="1671911"/>
            <a:ext cx="1262199" cy="1091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6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D40EB-0D67-8398-44AC-9A2F9E3F769A}"/>
              </a:ext>
            </a:extLst>
          </p:cNvPr>
          <p:cNvSpPr/>
          <p:nvPr/>
        </p:nvSpPr>
        <p:spPr>
          <a:xfrm>
            <a:off x="19591447" y="1671911"/>
            <a:ext cx="16420011" cy="1091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2FC623-FA0C-0842-A18E-ACA59DDCC9FA}"/>
              </a:ext>
            </a:extLst>
          </p:cNvPr>
          <p:cNvSpPr/>
          <p:nvPr/>
        </p:nvSpPr>
        <p:spPr>
          <a:xfrm>
            <a:off x="2511489" y="1671911"/>
            <a:ext cx="16420011" cy="1091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E9DC3-9EF8-8A31-82E3-AEC77328421E}"/>
              </a:ext>
            </a:extLst>
          </p:cNvPr>
          <p:cNvGrpSpPr/>
          <p:nvPr/>
        </p:nvGrpSpPr>
        <p:grpSpPr>
          <a:xfrm>
            <a:off x="1249290" y="13467030"/>
            <a:ext cx="34762168" cy="10963524"/>
            <a:chOff x="5427890" y="2582090"/>
            <a:chExt cx="34762168" cy="80097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CFC7B-47EE-8BD4-2037-6847CC44B733}"/>
                </a:ext>
              </a:extLst>
            </p:cNvPr>
            <p:cNvSpPr/>
            <p:nvPr/>
          </p:nvSpPr>
          <p:spPr>
            <a:xfrm>
              <a:off x="5427890" y="2582090"/>
              <a:ext cx="1262199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0" b="1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Positive_ALT</a:t>
              </a:r>
              <a:endParaRPr lang="en-US" sz="6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73B0D2-6595-FA4A-9405-996D933A89EB}"/>
                </a:ext>
              </a:extLst>
            </p:cNvPr>
            <p:cNvSpPr/>
            <p:nvPr/>
          </p:nvSpPr>
          <p:spPr>
            <a:xfrm>
              <a:off x="23770047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D5A47C-9B59-34D7-82AF-E5525C8708EB}"/>
                </a:ext>
              </a:extLst>
            </p:cNvPr>
            <p:cNvSpPr/>
            <p:nvPr/>
          </p:nvSpPr>
          <p:spPr>
            <a:xfrm>
              <a:off x="6690089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208A82D-BD4B-026F-6B03-EA1E6C210E3E}"/>
              </a:ext>
            </a:extLst>
          </p:cNvPr>
          <p:cNvSpPr txBox="1"/>
          <p:nvPr/>
        </p:nvSpPr>
        <p:spPr>
          <a:xfrm>
            <a:off x="8853034" y="-94593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07531B-8A55-400C-5FEA-290A638BEF8D}"/>
              </a:ext>
            </a:extLst>
          </p:cNvPr>
          <p:cNvSpPr txBox="1"/>
          <p:nvPr/>
        </p:nvSpPr>
        <p:spPr>
          <a:xfrm>
            <a:off x="25190771" y="665"/>
            <a:ext cx="5221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61BAB7-70F4-4A09-2588-51C323C9F5A2}"/>
              </a:ext>
            </a:extLst>
          </p:cNvPr>
          <p:cNvSpPr txBox="1"/>
          <p:nvPr/>
        </p:nvSpPr>
        <p:spPr>
          <a:xfrm>
            <a:off x="0" y="12985214"/>
            <a:ext cx="94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1355</TotalTime>
  <Words>11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83</cp:revision>
  <dcterms:created xsi:type="dcterms:W3CDTF">2023-05-02T11:57:45Z</dcterms:created>
  <dcterms:modified xsi:type="dcterms:W3CDTF">2023-05-20T19:07:51Z</dcterms:modified>
</cp:coreProperties>
</file>