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432006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28"/>
    <p:restoredTop sz="94588"/>
  </p:normalViewPr>
  <p:slideViewPr>
    <p:cSldViewPr snapToGrid="0">
      <p:cViewPr>
        <p:scale>
          <a:sx n="38" d="100"/>
          <a:sy n="38" d="100"/>
        </p:scale>
        <p:origin x="440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2DE5-B6EE-E147-A976-7400C289695F}" type="datetimeFigureOut">
              <a:rPr lang="en-US" smtClean="0"/>
              <a:t>5/20/23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7975" y="1143000"/>
            <a:ext cx="3702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117BC-AFF7-1F40-A198-4736DB8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7975" y="1143000"/>
            <a:ext cx="3702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117BC-AFF7-1F40-A198-4736DB871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5891626"/>
            <a:ext cx="36720542" cy="12533242"/>
          </a:xfrm>
        </p:spPr>
        <p:txBody>
          <a:bodyPr anchor="b"/>
          <a:lstStyle>
            <a:lvl1pPr algn="ctr">
              <a:defRPr sz="28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8908198"/>
            <a:ext cx="32400479" cy="8691601"/>
          </a:xfrm>
        </p:spPr>
        <p:txBody>
          <a:bodyPr/>
          <a:lstStyle>
            <a:lvl1pPr marL="0" indent="0" algn="ctr">
              <a:buNone/>
              <a:defRPr sz="11339"/>
            </a:lvl1pPr>
            <a:lvl2pPr marL="2160041" indent="0" algn="ctr">
              <a:buNone/>
              <a:defRPr sz="9449"/>
            </a:lvl2pPr>
            <a:lvl3pPr marL="4320083" indent="0" algn="ctr">
              <a:buNone/>
              <a:defRPr sz="8504"/>
            </a:lvl3pPr>
            <a:lvl4pPr marL="6480124" indent="0" algn="ctr">
              <a:buNone/>
              <a:defRPr sz="7559"/>
            </a:lvl4pPr>
            <a:lvl5pPr marL="8640166" indent="0" algn="ctr">
              <a:buNone/>
              <a:defRPr sz="7559"/>
            </a:lvl5pPr>
            <a:lvl6pPr marL="10800207" indent="0" algn="ctr">
              <a:buNone/>
              <a:defRPr sz="7559"/>
            </a:lvl6pPr>
            <a:lvl7pPr marL="12960248" indent="0" algn="ctr">
              <a:buNone/>
              <a:defRPr sz="7559"/>
            </a:lvl7pPr>
            <a:lvl8pPr marL="15120290" indent="0" algn="ctr">
              <a:buNone/>
              <a:defRPr sz="7559"/>
            </a:lvl8pPr>
            <a:lvl9pPr marL="17280331" indent="0" algn="ctr">
              <a:buNone/>
              <a:defRPr sz="755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6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9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9" y="1916653"/>
            <a:ext cx="9315138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6" y="1916653"/>
            <a:ext cx="27405405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6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6" y="8974945"/>
            <a:ext cx="37260550" cy="14974888"/>
          </a:xfrm>
        </p:spPr>
        <p:txBody>
          <a:bodyPr anchor="b"/>
          <a:lstStyle>
            <a:lvl1pPr>
              <a:defRPr sz="28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6" y="24091502"/>
            <a:ext cx="37260550" cy="7874940"/>
          </a:xfrm>
        </p:spPr>
        <p:txBody>
          <a:bodyPr/>
          <a:lstStyle>
            <a:lvl1pPr marL="0" indent="0">
              <a:buNone/>
              <a:defRPr sz="11339">
                <a:solidFill>
                  <a:schemeClr val="tx1"/>
                </a:solidFill>
              </a:defRPr>
            </a:lvl1pPr>
            <a:lvl2pPr marL="2160041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2pPr>
            <a:lvl3pPr marL="4320083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3pPr>
            <a:lvl4pPr marL="6480124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4pPr>
            <a:lvl5pPr marL="8640166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5pPr>
            <a:lvl6pPr marL="10800207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6pPr>
            <a:lvl7pPr marL="12960248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7pPr>
            <a:lvl8pPr marL="1512029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8pPr>
            <a:lvl9pPr marL="17280331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6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9583264"/>
            <a:ext cx="18360271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9583264"/>
            <a:ext cx="18360271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3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916661"/>
            <a:ext cx="37260550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5" y="8824938"/>
            <a:ext cx="18275892" cy="4324966"/>
          </a:xfrm>
        </p:spPr>
        <p:txBody>
          <a:bodyPr anchor="b"/>
          <a:lstStyle>
            <a:lvl1pPr marL="0" indent="0">
              <a:buNone/>
              <a:defRPr sz="11339" b="1"/>
            </a:lvl1pPr>
            <a:lvl2pPr marL="2160041" indent="0">
              <a:buNone/>
              <a:defRPr sz="9449" b="1"/>
            </a:lvl2pPr>
            <a:lvl3pPr marL="4320083" indent="0">
              <a:buNone/>
              <a:defRPr sz="8504" b="1"/>
            </a:lvl3pPr>
            <a:lvl4pPr marL="6480124" indent="0">
              <a:buNone/>
              <a:defRPr sz="7559" b="1"/>
            </a:lvl4pPr>
            <a:lvl5pPr marL="8640166" indent="0">
              <a:buNone/>
              <a:defRPr sz="7559" b="1"/>
            </a:lvl5pPr>
            <a:lvl6pPr marL="10800207" indent="0">
              <a:buNone/>
              <a:defRPr sz="7559" b="1"/>
            </a:lvl6pPr>
            <a:lvl7pPr marL="12960248" indent="0">
              <a:buNone/>
              <a:defRPr sz="7559" b="1"/>
            </a:lvl7pPr>
            <a:lvl8pPr marL="15120290" indent="0">
              <a:buNone/>
              <a:defRPr sz="7559" b="1"/>
            </a:lvl8pPr>
            <a:lvl9pPr marL="17280331" indent="0">
              <a:buNone/>
              <a:defRPr sz="7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5" y="13149904"/>
            <a:ext cx="18275892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5" y="8824938"/>
            <a:ext cx="18365898" cy="4324966"/>
          </a:xfrm>
        </p:spPr>
        <p:txBody>
          <a:bodyPr anchor="b"/>
          <a:lstStyle>
            <a:lvl1pPr marL="0" indent="0">
              <a:buNone/>
              <a:defRPr sz="11339" b="1"/>
            </a:lvl1pPr>
            <a:lvl2pPr marL="2160041" indent="0">
              <a:buNone/>
              <a:defRPr sz="9449" b="1"/>
            </a:lvl2pPr>
            <a:lvl3pPr marL="4320083" indent="0">
              <a:buNone/>
              <a:defRPr sz="8504" b="1"/>
            </a:lvl3pPr>
            <a:lvl4pPr marL="6480124" indent="0">
              <a:buNone/>
              <a:defRPr sz="7559" b="1"/>
            </a:lvl4pPr>
            <a:lvl5pPr marL="8640166" indent="0">
              <a:buNone/>
              <a:defRPr sz="7559" b="1"/>
            </a:lvl5pPr>
            <a:lvl6pPr marL="10800207" indent="0">
              <a:buNone/>
              <a:defRPr sz="7559" b="1"/>
            </a:lvl6pPr>
            <a:lvl7pPr marL="12960248" indent="0">
              <a:buNone/>
              <a:defRPr sz="7559" b="1"/>
            </a:lvl7pPr>
            <a:lvl8pPr marL="15120290" indent="0">
              <a:buNone/>
              <a:defRPr sz="7559" b="1"/>
            </a:lvl8pPr>
            <a:lvl9pPr marL="17280331" indent="0">
              <a:buNone/>
              <a:defRPr sz="7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5" y="13149904"/>
            <a:ext cx="1836589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5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9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9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399982"/>
            <a:ext cx="13933330" cy="8399939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5183304"/>
            <a:ext cx="21870323" cy="25583147"/>
          </a:xfrm>
        </p:spPr>
        <p:txBody>
          <a:bodyPr/>
          <a:lstStyle>
            <a:lvl1pPr>
              <a:defRPr sz="15118"/>
            </a:lvl1pPr>
            <a:lvl2pPr>
              <a:defRPr sz="13229"/>
            </a:lvl2pPr>
            <a:lvl3pPr>
              <a:defRPr sz="11339"/>
            </a:lvl3pPr>
            <a:lvl4pPr>
              <a:defRPr sz="9449"/>
            </a:lvl4pPr>
            <a:lvl5pPr>
              <a:defRPr sz="9449"/>
            </a:lvl5pPr>
            <a:lvl6pPr>
              <a:defRPr sz="9449"/>
            </a:lvl6pPr>
            <a:lvl7pPr>
              <a:defRPr sz="9449"/>
            </a:lvl7pPr>
            <a:lvl8pPr>
              <a:defRPr sz="9449"/>
            </a:lvl8pPr>
            <a:lvl9pPr>
              <a:defRPr sz="94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10799922"/>
            <a:ext cx="13933330" cy="20008190"/>
          </a:xfrm>
        </p:spPr>
        <p:txBody>
          <a:bodyPr/>
          <a:lstStyle>
            <a:lvl1pPr marL="0" indent="0">
              <a:buNone/>
              <a:defRPr sz="7559"/>
            </a:lvl1pPr>
            <a:lvl2pPr marL="2160041" indent="0">
              <a:buNone/>
              <a:defRPr sz="6614"/>
            </a:lvl2pPr>
            <a:lvl3pPr marL="4320083" indent="0">
              <a:buNone/>
              <a:defRPr sz="5669"/>
            </a:lvl3pPr>
            <a:lvl4pPr marL="6480124" indent="0">
              <a:buNone/>
              <a:defRPr sz="4725"/>
            </a:lvl4pPr>
            <a:lvl5pPr marL="8640166" indent="0">
              <a:buNone/>
              <a:defRPr sz="4725"/>
            </a:lvl5pPr>
            <a:lvl6pPr marL="10800207" indent="0">
              <a:buNone/>
              <a:defRPr sz="4725"/>
            </a:lvl6pPr>
            <a:lvl7pPr marL="12960248" indent="0">
              <a:buNone/>
              <a:defRPr sz="4725"/>
            </a:lvl7pPr>
            <a:lvl8pPr marL="15120290" indent="0">
              <a:buNone/>
              <a:defRPr sz="4725"/>
            </a:lvl8pPr>
            <a:lvl9pPr marL="17280331" indent="0">
              <a:buNone/>
              <a:defRPr sz="47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0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399982"/>
            <a:ext cx="13933330" cy="8399939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5183304"/>
            <a:ext cx="21870323" cy="25583147"/>
          </a:xfrm>
        </p:spPr>
        <p:txBody>
          <a:bodyPr anchor="t"/>
          <a:lstStyle>
            <a:lvl1pPr marL="0" indent="0">
              <a:buNone/>
              <a:defRPr sz="15118"/>
            </a:lvl1pPr>
            <a:lvl2pPr marL="2160041" indent="0">
              <a:buNone/>
              <a:defRPr sz="13229"/>
            </a:lvl2pPr>
            <a:lvl3pPr marL="4320083" indent="0">
              <a:buNone/>
              <a:defRPr sz="11339"/>
            </a:lvl3pPr>
            <a:lvl4pPr marL="6480124" indent="0">
              <a:buNone/>
              <a:defRPr sz="9449"/>
            </a:lvl4pPr>
            <a:lvl5pPr marL="8640166" indent="0">
              <a:buNone/>
              <a:defRPr sz="9449"/>
            </a:lvl5pPr>
            <a:lvl6pPr marL="10800207" indent="0">
              <a:buNone/>
              <a:defRPr sz="9449"/>
            </a:lvl6pPr>
            <a:lvl7pPr marL="12960248" indent="0">
              <a:buNone/>
              <a:defRPr sz="9449"/>
            </a:lvl7pPr>
            <a:lvl8pPr marL="15120290" indent="0">
              <a:buNone/>
              <a:defRPr sz="9449"/>
            </a:lvl8pPr>
            <a:lvl9pPr marL="17280331" indent="0">
              <a:buNone/>
              <a:defRPr sz="94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10799922"/>
            <a:ext cx="13933330" cy="20008190"/>
          </a:xfrm>
        </p:spPr>
        <p:txBody>
          <a:bodyPr/>
          <a:lstStyle>
            <a:lvl1pPr marL="0" indent="0">
              <a:buNone/>
              <a:defRPr sz="7559"/>
            </a:lvl1pPr>
            <a:lvl2pPr marL="2160041" indent="0">
              <a:buNone/>
              <a:defRPr sz="6614"/>
            </a:lvl2pPr>
            <a:lvl3pPr marL="4320083" indent="0">
              <a:buNone/>
              <a:defRPr sz="5669"/>
            </a:lvl3pPr>
            <a:lvl4pPr marL="6480124" indent="0">
              <a:buNone/>
              <a:defRPr sz="4725"/>
            </a:lvl4pPr>
            <a:lvl5pPr marL="8640166" indent="0">
              <a:buNone/>
              <a:defRPr sz="4725"/>
            </a:lvl5pPr>
            <a:lvl6pPr marL="10800207" indent="0">
              <a:buNone/>
              <a:defRPr sz="4725"/>
            </a:lvl6pPr>
            <a:lvl7pPr marL="12960248" indent="0">
              <a:buNone/>
              <a:defRPr sz="4725"/>
            </a:lvl7pPr>
            <a:lvl8pPr marL="15120290" indent="0">
              <a:buNone/>
              <a:defRPr sz="4725"/>
            </a:lvl8pPr>
            <a:lvl9pPr marL="17280331" indent="0">
              <a:buNone/>
              <a:defRPr sz="47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916661"/>
            <a:ext cx="37260550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9583264"/>
            <a:ext cx="37260550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33366432"/>
            <a:ext cx="972014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EFD3-DAAF-1A4D-98F0-A61E9156FD54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33366432"/>
            <a:ext cx="14580215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33366432"/>
            <a:ext cx="972014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20083" rtl="0" eaLnBrk="1" latinLnBrk="0" hangingPunct="1">
        <a:lnSpc>
          <a:spcPct val="90000"/>
        </a:lnSpc>
        <a:spcBef>
          <a:spcPct val="0"/>
        </a:spcBef>
        <a:buNone/>
        <a:defRPr sz="207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021" indent="-1080021" algn="l" defTabSz="4320083" rtl="0" eaLnBrk="1" latinLnBrk="0" hangingPunct="1">
        <a:lnSpc>
          <a:spcPct val="90000"/>
        </a:lnSpc>
        <a:spcBef>
          <a:spcPts val="4725"/>
        </a:spcBef>
        <a:buFont typeface="Arial" panose="020B0604020202020204" pitchFamily="34" charset="0"/>
        <a:buChar char="•"/>
        <a:defRPr sz="13229" kern="1200">
          <a:solidFill>
            <a:schemeClr val="tx1"/>
          </a:solidFill>
          <a:latin typeface="+mn-lt"/>
          <a:ea typeface="+mn-ea"/>
          <a:cs typeface="+mn-cs"/>
        </a:defRPr>
      </a:lvl1pPr>
      <a:lvl2pPr marL="3240062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11339" kern="1200">
          <a:solidFill>
            <a:schemeClr val="tx1"/>
          </a:solidFill>
          <a:latin typeface="+mn-lt"/>
          <a:ea typeface="+mn-ea"/>
          <a:cs typeface="+mn-cs"/>
        </a:defRPr>
      </a:lvl2pPr>
      <a:lvl3pPr marL="5400104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560145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9720186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1880228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4040269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6200311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8360352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1pPr>
      <a:lvl2pPr marL="2160041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320083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3pPr>
      <a:lvl4pPr marL="6480124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8640166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0800207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2960248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5120290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7280331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D1732C37-1D85-1DA5-B23B-57E0780077B4}"/>
              </a:ext>
            </a:extLst>
          </p:cNvPr>
          <p:cNvSpPr/>
          <p:nvPr/>
        </p:nvSpPr>
        <p:spPr>
          <a:xfrm>
            <a:off x="6444343" y="1069418"/>
            <a:ext cx="33122247" cy="154735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0D0C790-C531-D1E3-C851-4E6FB479590C}"/>
              </a:ext>
            </a:extLst>
          </p:cNvPr>
          <p:cNvGrpSpPr/>
          <p:nvPr/>
        </p:nvGrpSpPr>
        <p:grpSpPr>
          <a:xfrm>
            <a:off x="6771157" y="1333118"/>
            <a:ext cx="7743766" cy="1015663"/>
            <a:chOff x="1657750" y="4305525"/>
            <a:chExt cx="7743766" cy="101566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6559014-74F6-1C7D-DFD7-E5F2A8F94357}"/>
                </a:ext>
              </a:extLst>
            </p:cNvPr>
            <p:cNvSpPr/>
            <p:nvPr/>
          </p:nvSpPr>
          <p:spPr>
            <a:xfrm>
              <a:off x="1657750" y="4572001"/>
              <a:ext cx="1670538" cy="471026"/>
            </a:xfrm>
            <a:prstGeom prst="rect">
              <a:avLst/>
            </a:prstGeom>
            <a:solidFill>
              <a:schemeClr val="accent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225805-B058-B498-472F-BD2EAF8B60AB}"/>
                </a:ext>
              </a:extLst>
            </p:cNvPr>
            <p:cNvSpPr txBox="1"/>
            <p:nvPr/>
          </p:nvSpPr>
          <p:spPr>
            <a:xfrm>
              <a:off x="3616343" y="4305525"/>
              <a:ext cx="57851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err="1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Positive_MANE</a:t>
              </a:r>
              <a:endParaRPr lang="en-US" sz="6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73AB895-D503-F5B5-266F-ED108E0A6217}"/>
              </a:ext>
            </a:extLst>
          </p:cNvPr>
          <p:cNvGrpSpPr/>
          <p:nvPr/>
        </p:nvGrpSpPr>
        <p:grpSpPr>
          <a:xfrm>
            <a:off x="15520432" y="1333118"/>
            <a:ext cx="6729707" cy="1015663"/>
            <a:chOff x="1657750" y="4305525"/>
            <a:chExt cx="6729707" cy="1015663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DEFBDA1-A364-2C06-8AFA-5CAB6E60F7E6}"/>
                </a:ext>
              </a:extLst>
            </p:cNvPr>
            <p:cNvSpPr/>
            <p:nvPr/>
          </p:nvSpPr>
          <p:spPr>
            <a:xfrm>
              <a:off x="1657750" y="4572001"/>
              <a:ext cx="1670538" cy="47102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DC49557-0035-69B2-9A6C-E4E9B0775E25}"/>
                </a:ext>
              </a:extLst>
            </p:cNvPr>
            <p:cNvSpPr txBox="1"/>
            <p:nvPr/>
          </p:nvSpPr>
          <p:spPr>
            <a:xfrm>
              <a:off x="3616343" y="4305525"/>
              <a:ext cx="477111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err="1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Positive_ALT</a:t>
              </a:r>
              <a:endParaRPr lang="en-US" sz="6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65CAEE7-C16F-F105-64DC-8C10F3BB8B12}"/>
              </a:ext>
            </a:extLst>
          </p:cNvPr>
          <p:cNvGrpSpPr/>
          <p:nvPr/>
        </p:nvGrpSpPr>
        <p:grpSpPr>
          <a:xfrm>
            <a:off x="23255648" y="1333118"/>
            <a:ext cx="6307797" cy="1015663"/>
            <a:chOff x="1657750" y="4305525"/>
            <a:chExt cx="6307797" cy="1015663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7F6497B-83E7-B0A1-5E96-C2360BB2B040}"/>
                </a:ext>
              </a:extLst>
            </p:cNvPr>
            <p:cNvSpPr/>
            <p:nvPr/>
          </p:nvSpPr>
          <p:spPr>
            <a:xfrm>
              <a:off x="1657750" y="4572001"/>
              <a:ext cx="1670538" cy="471026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47D8C64-7D8C-35E0-2553-5112C3C9968C}"/>
                </a:ext>
              </a:extLst>
            </p:cNvPr>
            <p:cNvSpPr txBox="1"/>
            <p:nvPr/>
          </p:nvSpPr>
          <p:spPr>
            <a:xfrm>
              <a:off x="3616343" y="4305525"/>
              <a:ext cx="434920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Negative_1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E0B815A-CEF8-3F5E-3D03-44AE1FE8C50A}"/>
              </a:ext>
            </a:extLst>
          </p:cNvPr>
          <p:cNvGrpSpPr/>
          <p:nvPr/>
        </p:nvGrpSpPr>
        <p:grpSpPr>
          <a:xfrm>
            <a:off x="30568954" y="1333118"/>
            <a:ext cx="8997636" cy="1015663"/>
            <a:chOff x="1657750" y="4305525"/>
            <a:chExt cx="8997636" cy="1015663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EB6164F-B940-83A9-30BB-9ECC4E555BC5}"/>
                </a:ext>
              </a:extLst>
            </p:cNvPr>
            <p:cNvSpPr/>
            <p:nvPr/>
          </p:nvSpPr>
          <p:spPr>
            <a:xfrm>
              <a:off x="1657750" y="4572001"/>
              <a:ext cx="1670538" cy="471026"/>
            </a:xfrm>
            <a:prstGeom prst="rect">
              <a:avLst/>
            </a:prstGeom>
            <a:solidFill>
              <a:srgbClr val="C00000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FDBA9E-535F-8D02-AC49-6B3AE4CB78DC}"/>
                </a:ext>
              </a:extLst>
            </p:cNvPr>
            <p:cNvSpPr txBox="1"/>
            <p:nvPr/>
          </p:nvSpPr>
          <p:spPr>
            <a:xfrm>
              <a:off x="3616343" y="4305525"/>
              <a:ext cx="703904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err="1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Negative_Random</a:t>
              </a:r>
              <a:endParaRPr lang="en-US" sz="6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729AE41-2476-7C06-7902-17C23E8474A0}"/>
              </a:ext>
            </a:extLst>
          </p:cNvPr>
          <p:cNvGrpSpPr/>
          <p:nvPr/>
        </p:nvGrpSpPr>
        <p:grpSpPr>
          <a:xfrm>
            <a:off x="3212954" y="3842511"/>
            <a:ext cx="36387234" cy="6294817"/>
            <a:chOff x="3212954" y="6920236"/>
            <a:chExt cx="36387234" cy="629481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77D28C5-24C0-9967-EC68-CAA3D138D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grayscl/>
            </a:blip>
            <a:srcRect t="1" b="65910"/>
            <a:stretch/>
          </p:blipFill>
          <p:spPr>
            <a:xfrm>
              <a:off x="6718198" y="8242842"/>
              <a:ext cx="32848392" cy="46087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0791439-891E-B2F0-F4D4-6CD160854E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</a:blip>
            <a:srcRect t="26427"/>
            <a:stretch/>
          </p:blipFill>
          <p:spPr>
            <a:xfrm>
              <a:off x="6718198" y="10463691"/>
              <a:ext cx="32881990" cy="260449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94510AF-31C6-9CC5-A6E5-8B94BB161D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grayscl/>
            </a:blip>
            <a:srcRect t="52542"/>
            <a:stretch/>
          </p:blipFill>
          <p:spPr>
            <a:xfrm>
              <a:off x="6718198" y="6920236"/>
              <a:ext cx="32848392" cy="6416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7D1044C-44C4-ADD7-23D8-CF717BD18D3C}"/>
                </a:ext>
              </a:extLst>
            </p:cNvPr>
            <p:cNvSpPr/>
            <p:nvPr/>
          </p:nvSpPr>
          <p:spPr>
            <a:xfrm>
              <a:off x="22250139" y="10864600"/>
              <a:ext cx="1950720" cy="223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5C99140-9355-EC6D-6EA7-9FFE31415C8C}"/>
                </a:ext>
              </a:extLst>
            </p:cNvPr>
            <p:cNvSpPr/>
            <p:nvPr/>
          </p:nvSpPr>
          <p:spPr>
            <a:xfrm>
              <a:off x="22250139" y="11512885"/>
              <a:ext cx="1950720" cy="223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64D73C4-1A48-14E7-B0DA-8A5109A0E3E9}"/>
                </a:ext>
              </a:extLst>
            </p:cNvPr>
            <p:cNvSpPr/>
            <p:nvPr/>
          </p:nvSpPr>
          <p:spPr>
            <a:xfrm>
              <a:off x="22167034" y="12067379"/>
              <a:ext cx="1950720" cy="223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A3DE24-DEA4-6205-1255-F45EFA820895}"/>
                </a:ext>
              </a:extLst>
            </p:cNvPr>
            <p:cNvSpPr/>
            <p:nvPr/>
          </p:nvSpPr>
          <p:spPr>
            <a:xfrm>
              <a:off x="21051721" y="12804559"/>
              <a:ext cx="1950720" cy="223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7488DE8-C69A-BFE2-6DBE-A529DBDBE6DE}"/>
                </a:ext>
              </a:extLst>
            </p:cNvPr>
            <p:cNvSpPr/>
            <p:nvPr/>
          </p:nvSpPr>
          <p:spPr>
            <a:xfrm>
              <a:off x="33797771" y="7991181"/>
              <a:ext cx="3149797" cy="253276"/>
            </a:xfrm>
            <a:prstGeom prst="rect">
              <a:avLst/>
            </a:prstGeom>
            <a:solidFill>
              <a:schemeClr val="accent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&lt;     &lt;    &lt;     &lt;     &lt;    &lt;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4D82B92-8F1B-F67A-AD2A-C32958B6088F}"/>
                </a:ext>
              </a:extLst>
            </p:cNvPr>
            <p:cNvSpPr/>
            <p:nvPr/>
          </p:nvSpPr>
          <p:spPr>
            <a:xfrm>
              <a:off x="32818600" y="10210416"/>
              <a:ext cx="5798874" cy="25327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&lt;     &lt;     &lt;     &lt;     &lt;     &lt;     &lt;     &lt;     &lt;     &lt;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1A0E811-ED54-3812-978C-9BF41FA45E84}"/>
                </a:ext>
              </a:extLst>
            </p:cNvPr>
            <p:cNvSpPr/>
            <p:nvPr/>
          </p:nvSpPr>
          <p:spPr>
            <a:xfrm>
              <a:off x="34024547" y="10864600"/>
              <a:ext cx="2923020" cy="25327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&lt;     &lt;     &lt;     &lt;     &lt;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2215049-4824-1DB9-0AEA-3F0312C747FB}"/>
                </a:ext>
              </a:extLst>
            </p:cNvPr>
            <p:cNvSpPr/>
            <p:nvPr/>
          </p:nvSpPr>
          <p:spPr>
            <a:xfrm>
              <a:off x="15810760" y="12961777"/>
              <a:ext cx="5798874" cy="253276"/>
            </a:xfrm>
            <a:prstGeom prst="rect">
              <a:avLst/>
            </a:prstGeom>
            <a:solidFill>
              <a:srgbClr val="C00000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&gt;     &gt;     &gt;     &gt;     &gt;     &gt;     &gt;     &gt;     &gt;     &gt;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EAF8D05-AAE7-A1E6-F300-5547C0619D59}"/>
                </a:ext>
              </a:extLst>
            </p:cNvPr>
            <p:cNvSpPr/>
            <p:nvPr/>
          </p:nvSpPr>
          <p:spPr>
            <a:xfrm>
              <a:off x="27914326" y="7989567"/>
              <a:ext cx="4448399" cy="253276"/>
            </a:xfrm>
            <a:prstGeom prst="rect">
              <a:avLst/>
            </a:prstGeom>
            <a:solidFill>
              <a:schemeClr val="accent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&lt;     &lt;    &lt;     &lt;     &lt;    &lt;     &lt;     &lt;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F643AAD-2694-A29D-ADF4-073C22D011A6}"/>
                </a:ext>
              </a:extLst>
            </p:cNvPr>
            <p:cNvSpPr/>
            <p:nvPr/>
          </p:nvSpPr>
          <p:spPr>
            <a:xfrm>
              <a:off x="23923574" y="12961777"/>
              <a:ext cx="1773891" cy="253276"/>
            </a:xfrm>
            <a:prstGeom prst="rect">
              <a:avLst/>
            </a:prstGeom>
            <a:solidFill>
              <a:srgbClr val="C00000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&gt;     &gt;     &gt;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1B296AA-522B-E095-6829-E2649E842A6C}"/>
                </a:ext>
              </a:extLst>
            </p:cNvPr>
            <p:cNvSpPr/>
            <p:nvPr/>
          </p:nvSpPr>
          <p:spPr>
            <a:xfrm>
              <a:off x="10020850" y="12961777"/>
              <a:ext cx="2979657" cy="253276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&gt;     &gt;     &gt;     &gt;     &gt;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FDEF146-95F2-DC2B-6FE4-AF5626199AEB}"/>
                </a:ext>
              </a:extLst>
            </p:cNvPr>
            <p:cNvSpPr/>
            <p:nvPr/>
          </p:nvSpPr>
          <p:spPr>
            <a:xfrm>
              <a:off x="29237490" y="12941543"/>
              <a:ext cx="1773891" cy="253276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&gt;     &gt;     &gt;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194A70-2314-B321-9DA2-4857CD4F0749}"/>
                </a:ext>
              </a:extLst>
            </p:cNvPr>
            <p:cNvSpPr txBox="1"/>
            <p:nvPr/>
          </p:nvSpPr>
          <p:spPr>
            <a:xfrm>
              <a:off x="3282908" y="7989567"/>
              <a:ext cx="208743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latin typeface="Microsoft JhengHei UI" panose="020B0400000000000000" pitchFamily="34" charset="-120"/>
                  <a:ea typeface="Microsoft JhengHei UI" panose="020B0400000000000000" pitchFamily="34" charset="-120"/>
                </a:rPr>
                <a:t>MANE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098D7A8-1304-A783-C07A-C868333D0B92}"/>
                </a:ext>
              </a:extLst>
            </p:cNvPr>
            <p:cNvSpPr txBox="1"/>
            <p:nvPr/>
          </p:nvSpPr>
          <p:spPr>
            <a:xfrm>
              <a:off x="3212954" y="10654966"/>
              <a:ext cx="284058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err="1">
                  <a:latin typeface="Microsoft JhengHei UI" panose="020B0400000000000000" pitchFamily="34" charset="-120"/>
                  <a:ea typeface="Microsoft JhengHei UI" panose="020B0400000000000000" pitchFamily="34" charset="-120"/>
                </a:rPr>
                <a:t>RefSeq</a:t>
              </a:r>
              <a:endParaRPr lang="en-US" sz="4800" b="1" dirty="0">
                <a:latin typeface="Microsoft JhengHei UI" panose="020B0400000000000000" pitchFamily="34" charset="-120"/>
                <a:ea typeface="Microsoft JhengHei UI" panose="020B0400000000000000" pitchFamily="34" charset="-120"/>
              </a:endParaRPr>
            </a:p>
            <a:p>
              <a:r>
                <a:rPr lang="en-US" sz="4800" b="1" dirty="0">
                  <a:latin typeface="Microsoft JhengHei UI" panose="020B0400000000000000" pitchFamily="34" charset="-120"/>
                  <a:ea typeface="Microsoft JhengHei UI" panose="020B0400000000000000" pitchFamily="34" charset="-120"/>
                </a:rPr>
                <a:t>alternate</a:t>
              </a: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9EF11C82-C10B-F9AC-48F4-FDAB207DBC70}"/>
              </a:ext>
            </a:extLst>
          </p:cNvPr>
          <p:cNvSpPr txBox="1"/>
          <p:nvPr/>
        </p:nvSpPr>
        <p:spPr>
          <a:xfrm>
            <a:off x="21684687" y="2979190"/>
            <a:ext cx="2611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Microsoft JhengHei UI" panose="020B0400000000000000" pitchFamily="34" charset="-120"/>
                <a:ea typeface="Microsoft JhengHei UI" panose="020B0400000000000000" pitchFamily="34" charset="-120"/>
              </a:rPr>
              <a:t>PNPLA5</a:t>
            </a:r>
          </a:p>
        </p:txBody>
      </p:sp>
      <p:pic>
        <p:nvPicPr>
          <p:cNvPr id="115" name="Picture 114" descr="Logo&#10;&#10;Description automatically generated">
            <a:extLst>
              <a:ext uri="{FF2B5EF4-FFF2-40B4-BE49-F238E27FC236}">
                <a16:creationId xmlns:a16="http://schemas.microsoft.com/office/drawing/2014/main" id="{CF5F60B5-1F69-FAA1-7D92-6AAB01281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2644" y="12425704"/>
            <a:ext cx="17815365" cy="3563073"/>
          </a:xfrm>
          <a:prstGeom prst="rect">
            <a:avLst/>
          </a:prstGeom>
        </p:spPr>
      </p:pic>
      <p:pic>
        <p:nvPicPr>
          <p:cNvPr id="119" name="Picture 118" descr="Logo&#10;&#10;Description automatically generated with medium confidence">
            <a:extLst>
              <a:ext uri="{FF2B5EF4-FFF2-40B4-BE49-F238E27FC236}">
                <a16:creationId xmlns:a16="http://schemas.microsoft.com/office/drawing/2014/main" id="{D2476F80-45DC-9724-0962-117A3E65D0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01300" y="12425704"/>
            <a:ext cx="17815365" cy="3563073"/>
          </a:xfrm>
          <a:prstGeom prst="rect">
            <a:avLst/>
          </a:prstGeom>
        </p:spPr>
      </p:pic>
      <p:pic>
        <p:nvPicPr>
          <p:cNvPr id="121" name="Picture 120" descr="Logo&#10;&#10;Description automatically generated">
            <a:extLst>
              <a:ext uri="{FF2B5EF4-FFF2-40B4-BE49-F238E27FC236}">
                <a16:creationId xmlns:a16="http://schemas.microsoft.com/office/drawing/2014/main" id="{932D6BD1-F95F-6518-7630-5354444269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2643" y="16304704"/>
            <a:ext cx="17815365" cy="3563073"/>
          </a:xfrm>
          <a:prstGeom prst="rect">
            <a:avLst/>
          </a:prstGeom>
        </p:spPr>
      </p:pic>
      <p:pic>
        <p:nvPicPr>
          <p:cNvPr id="123" name="Picture 122" descr="Logo&#10;&#10;Description automatically generated">
            <a:extLst>
              <a:ext uri="{FF2B5EF4-FFF2-40B4-BE49-F238E27FC236}">
                <a16:creationId xmlns:a16="http://schemas.microsoft.com/office/drawing/2014/main" id="{AFFAA59B-FE28-46D6-FAD8-DDE6BED0F7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01300" y="16142969"/>
            <a:ext cx="17815365" cy="3563073"/>
          </a:xfrm>
          <a:prstGeom prst="rect">
            <a:avLst/>
          </a:prstGeom>
        </p:spPr>
      </p:pic>
      <p:pic>
        <p:nvPicPr>
          <p:cNvPr id="125" name="Picture 12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5F61FE1D-0529-0A0F-36E3-C5538D4E58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12643" y="20082929"/>
            <a:ext cx="17815365" cy="3563073"/>
          </a:xfrm>
          <a:prstGeom prst="rect">
            <a:avLst/>
          </a:prstGeom>
        </p:spPr>
      </p:pic>
      <p:pic>
        <p:nvPicPr>
          <p:cNvPr id="127" name="Picture 126" descr="Logo&#10;&#10;Description automatically generated">
            <a:extLst>
              <a:ext uri="{FF2B5EF4-FFF2-40B4-BE49-F238E27FC236}">
                <a16:creationId xmlns:a16="http://schemas.microsoft.com/office/drawing/2014/main" id="{AAA6C1AC-6011-5FC9-2885-BE6ECD3626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401299" y="20082929"/>
            <a:ext cx="17815365" cy="3563073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872BA596-45A7-E59D-AFC3-C9CE31E62043}"/>
              </a:ext>
            </a:extLst>
          </p:cNvPr>
          <p:cNvSpPr txBox="1"/>
          <p:nvPr/>
        </p:nvSpPr>
        <p:spPr>
          <a:xfrm>
            <a:off x="12545776" y="11370192"/>
            <a:ext cx="25490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Donor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5EC761B-624A-48C2-A23D-37F7349AB57E}"/>
              </a:ext>
            </a:extLst>
          </p:cNvPr>
          <p:cNvSpPr txBox="1"/>
          <p:nvPr/>
        </p:nvSpPr>
        <p:spPr>
          <a:xfrm>
            <a:off x="29944627" y="11342832"/>
            <a:ext cx="35413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Acceptor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9524E2F-68C8-2AA9-4C27-6FC58850B35A}"/>
              </a:ext>
            </a:extLst>
          </p:cNvPr>
          <p:cNvSpPr txBox="1"/>
          <p:nvPr/>
        </p:nvSpPr>
        <p:spPr>
          <a:xfrm rot="16200000">
            <a:off x="2346105" y="13881723"/>
            <a:ext cx="3177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Positive_MANE</a:t>
            </a:r>
            <a:endParaRPr lang="en-US" sz="32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44E8E6F-DF28-B9DA-F7BD-47850E34CF2B}"/>
              </a:ext>
            </a:extLst>
          </p:cNvPr>
          <p:cNvSpPr txBox="1"/>
          <p:nvPr/>
        </p:nvSpPr>
        <p:spPr>
          <a:xfrm rot="16200000">
            <a:off x="2617205" y="17793852"/>
            <a:ext cx="2635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Positive_ALT</a:t>
            </a:r>
            <a:endParaRPr lang="en-US" sz="32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C79A178-EE70-4A84-A69C-CDE45C6D117F}"/>
              </a:ext>
            </a:extLst>
          </p:cNvPr>
          <p:cNvSpPr txBox="1"/>
          <p:nvPr/>
        </p:nvSpPr>
        <p:spPr>
          <a:xfrm rot="16200000">
            <a:off x="2841470" y="21572077"/>
            <a:ext cx="2410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Negative_1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552AAD8-4F40-66CE-26F7-155CD0271CDB}"/>
              </a:ext>
            </a:extLst>
          </p:cNvPr>
          <p:cNvSpPr txBox="1"/>
          <p:nvPr/>
        </p:nvSpPr>
        <p:spPr>
          <a:xfrm rot="16200000">
            <a:off x="2193278" y="25000310"/>
            <a:ext cx="3846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Negative_Random</a:t>
            </a:r>
            <a:endParaRPr lang="en-US" sz="32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7B5A5D2-2D24-467B-CB3C-8BCAF35915F4}"/>
              </a:ext>
            </a:extLst>
          </p:cNvPr>
          <p:cNvSpPr/>
          <p:nvPr/>
        </p:nvSpPr>
        <p:spPr>
          <a:xfrm>
            <a:off x="3176838" y="12310352"/>
            <a:ext cx="36382539" cy="1491129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085A54E-3C58-B73E-7349-1234244A3851}"/>
              </a:ext>
            </a:extLst>
          </p:cNvPr>
          <p:cNvSpPr/>
          <p:nvPr/>
        </p:nvSpPr>
        <p:spPr>
          <a:xfrm>
            <a:off x="4731052" y="12310352"/>
            <a:ext cx="17426678" cy="372751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8A8D7EF-5106-75CD-171C-26F8D3795FAA}"/>
              </a:ext>
            </a:extLst>
          </p:cNvPr>
          <p:cNvSpPr/>
          <p:nvPr/>
        </p:nvSpPr>
        <p:spPr>
          <a:xfrm>
            <a:off x="4724576" y="16031940"/>
            <a:ext cx="17426678" cy="372751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F1C06FE-2D45-ADED-AC5F-9BA55000E587}"/>
              </a:ext>
            </a:extLst>
          </p:cNvPr>
          <p:cNvSpPr/>
          <p:nvPr/>
        </p:nvSpPr>
        <p:spPr>
          <a:xfrm>
            <a:off x="4731052" y="19752446"/>
            <a:ext cx="17426678" cy="372751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D57DED3-3537-05F2-A840-986251A150E3}"/>
              </a:ext>
            </a:extLst>
          </p:cNvPr>
          <p:cNvSpPr/>
          <p:nvPr/>
        </p:nvSpPr>
        <p:spPr>
          <a:xfrm>
            <a:off x="4731052" y="23494129"/>
            <a:ext cx="17426678" cy="372751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52A2174-0CBA-86F3-723B-454BB67AF9B5}"/>
              </a:ext>
            </a:extLst>
          </p:cNvPr>
          <p:cNvSpPr/>
          <p:nvPr/>
        </p:nvSpPr>
        <p:spPr>
          <a:xfrm>
            <a:off x="22158882" y="12313931"/>
            <a:ext cx="17426678" cy="372751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5BAA28A-DCB1-5413-2E70-33A92C0BA052}"/>
              </a:ext>
            </a:extLst>
          </p:cNvPr>
          <p:cNvSpPr/>
          <p:nvPr/>
        </p:nvSpPr>
        <p:spPr>
          <a:xfrm>
            <a:off x="22152406" y="16035519"/>
            <a:ext cx="17426678" cy="372751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10B6681-AA04-EFFA-9706-E0C7E8D6ECF8}"/>
              </a:ext>
            </a:extLst>
          </p:cNvPr>
          <p:cNvSpPr/>
          <p:nvPr/>
        </p:nvSpPr>
        <p:spPr>
          <a:xfrm>
            <a:off x="22158882" y="19756025"/>
            <a:ext cx="17406971" cy="372751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CA0DE56-FC53-8702-97E4-224EA0EAD371}"/>
              </a:ext>
            </a:extLst>
          </p:cNvPr>
          <p:cNvSpPr/>
          <p:nvPr/>
        </p:nvSpPr>
        <p:spPr>
          <a:xfrm>
            <a:off x="22158882" y="23497708"/>
            <a:ext cx="17426678" cy="372751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11A4635-C05F-135B-ADD6-9C2D296C2FD1}"/>
              </a:ext>
            </a:extLst>
          </p:cNvPr>
          <p:cNvSpPr txBox="1"/>
          <p:nvPr/>
        </p:nvSpPr>
        <p:spPr>
          <a:xfrm>
            <a:off x="2428661" y="0"/>
            <a:ext cx="7922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a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5E0C40D-425A-FEEF-A700-9B8BD2F60D50}"/>
              </a:ext>
            </a:extLst>
          </p:cNvPr>
          <p:cNvSpPr txBox="1"/>
          <p:nvPr/>
        </p:nvSpPr>
        <p:spPr>
          <a:xfrm>
            <a:off x="2428661" y="10585362"/>
            <a:ext cx="8451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b</a:t>
            </a:r>
          </a:p>
        </p:txBody>
      </p:sp>
      <p:pic>
        <p:nvPicPr>
          <p:cNvPr id="3" name="Picture 2" descr="A picture containing screenshot, darkness, colorfulness, light&#10;&#10;Description automatically generated">
            <a:extLst>
              <a:ext uri="{FF2B5EF4-FFF2-40B4-BE49-F238E27FC236}">
                <a16:creationId xmlns:a16="http://schemas.microsoft.com/office/drawing/2014/main" id="{7A9DA9DE-287E-4EE9-13DF-6BBFC5910F2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400146" y="23735670"/>
            <a:ext cx="17815365" cy="3563073"/>
          </a:xfrm>
          <a:prstGeom prst="rect">
            <a:avLst/>
          </a:prstGeom>
        </p:spPr>
      </p:pic>
      <p:pic>
        <p:nvPicPr>
          <p:cNvPr id="5" name="Picture 4" descr="A yellow and red letters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9D47A979-CE20-1E66-3D8F-3FBF0817E8D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06166" y="23764776"/>
            <a:ext cx="17815365" cy="356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7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572</TotalTime>
  <Words>83</Words>
  <Application>Microsoft Macintosh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JhengHei UI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Kuan-Hao Chao</dc:creator>
  <cp:lastModifiedBy>Kuan-Hao Chao</cp:lastModifiedBy>
  <cp:revision>48</cp:revision>
  <dcterms:created xsi:type="dcterms:W3CDTF">2023-05-02T11:57:45Z</dcterms:created>
  <dcterms:modified xsi:type="dcterms:W3CDTF">2023-05-20T17:33:01Z</dcterms:modified>
</cp:coreProperties>
</file>