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4"/>
    <p:restoredTop sz="94536"/>
  </p:normalViewPr>
  <p:slideViewPr>
    <p:cSldViewPr snapToGrid="0">
      <p:cViewPr>
        <p:scale>
          <a:sx n="26" d="100"/>
          <a:sy n="26" d="100"/>
        </p:scale>
        <p:origin x="12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05501842-4DB5-97B5-B9DA-B3620466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50" y="12129199"/>
            <a:ext cx="33462598" cy="11754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610431" y="21655348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673A0-95D9-B8C7-222A-2687211BAA55}"/>
              </a:ext>
            </a:extLst>
          </p:cNvPr>
          <p:cNvSpPr/>
          <p:nvPr/>
        </p:nvSpPr>
        <p:spPr>
          <a:xfrm>
            <a:off x="15314986" y="21021577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picture containing diagram, text, line, plot&#10;&#10;Description automatically generated">
            <a:extLst>
              <a:ext uri="{FF2B5EF4-FFF2-40B4-BE49-F238E27FC236}">
                <a16:creationId xmlns:a16="http://schemas.microsoft.com/office/drawing/2014/main" id="{5306B7D4-C4C8-6C01-C5FB-59B576D924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48"/>
          <a:stretch/>
        </p:blipFill>
        <p:spPr>
          <a:xfrm>
            <a:off x="2477863" y="1316148"/>
            <a:ext cx="33462598" cy="113025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4F9E01-A35B-1644-7819-90D979778EC3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C91CE2-64CD-802E-AC68-9A7F9229B7F7}"/>
              </a:ext>
            </a:extLst>
          </p:cNvPr>
          <p:cNvSpPr txBox="1"/>
          <p:nvPr/>
        </p:nvSpPr>
        <p:spPr>
          <a:xfrm>
            <a:off x="1796679" y="1134007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  <p:pic>
        <p:nvPicPr>
          <p:cNvPr id="26" name="Picture 25" descr="A green line and orange line&#10;&#10;Description automatically generated with low confidence">
            <a:extLst>
              <a:ext uri="{FF2B5EF4-FFF2-40B4-BE49-F238E27FC236}">
                <a16:creationId xmlns:a16="http://schemas.microsoft.com/office/drawing/2014/main" id="{CA930020-CFC5-849E-00BC-444D51ED0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550" y="22639771"/>
            <a:ext cx="35308349" cy="88270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41E8F4E-1002-B4FB-0C13-0517786D9588}"/>
              </a:ext>
            </a:extLst>
          </p:cNvPr>
          <p:cNvSpPr txBox="1"/>
          <p:nvPr/>
        </p:nvSpPr>
        <p:spPr>
          <a:xfrm>
            <a:off x="562238" y="2175725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2321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86</cp:revision>
  <dcterms:created xsi:type="dcterms:W3CDTF">2023-05-02T11:57:45Z</dcterms:created>
  <dcterms:modified xsi:type="dcterms:W3CDTF">2023-05-24T03:55:48Z</dcterms:modified>
</cp:coreProperties>
</file>