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34199513" cy="46080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558"/>
  </p:normalViewPr>
  <p:slideViewPr>
    <p:cSldViewPr snapToGrid="0">
      <p:cViewPr>
        <p:scale>
          <a:sx n="17" d="100"/>
          <a:sy n="17" d="100"/>
        </p:scale>
        <p:origin x="30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1143000"/>
            <a:ext cx="2289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4413" y="1143000"/>
            <a:ext cx="2289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964" y="7541396"/>
            <a:ext cx="29069586" cy="16042793"/>
          </a:xfrm>
        </p:spPr>
        <p:txBody>
          <a:bodyPr anchor="b"/>
          <a:lstStyle>
            <a:lvl1pPr algn="ctr">
              <a:defRPr sz="224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939" y="24202860"/>
            <a:ext cx="25649635" cy="11125418"/>
          </a:xfrm>
        </p:spPr>
        <p:txBody>
          <a:bodyPr/>
          <a:lstStyle>
            <a:lvl1pPr marL="0" indent="0" algn="ctr">
              <a:buNone/>
              <a:defRPr sz="8976"/>
            </a:lvl1pPr>
            <a:lvl2pPr marL="1709974" indent="0" algn="ctr">
              <a:buNone/>
              <a:defRPr sz="7480"/>
            </a:lvl2pPr>
            <a:lvl3pPr marL="3419947" indent="0" algn="ctr">
              <a:buNone/>
              <a:defRPr sz="6732"/>
            </a:lvl3pPr>
            <a:lvl4pPr marL="5129921" indent="0" algn="ctr">
              <a:buNone/>
              <a:defRPr sz="5984"/>
            </a:lvl4pPr>
            <a:lvl5pPr marL="6839895" indent="0" algn="ctr">
              <a:buNone/>
              <a:defRPr sz="5984"/>
            </a:lvl5pPr>
            <a:lvl6pPr marL="8549869" indent="0" algn="ctr">
              <a:buNone/>
              <a:defRPr sz="5984"/>
            </a:lvl6pPr>
            <a:lvl7pPr marL="10259842" indent="0" algn="ctr">
              <a:buNone/>
              <a:defRPr sz="5984"/>
            </a:lvl7pPr>
            <a:lvl8pPr marL="11969816" indent="0" algn="ctr">
              <a:buNone/>
              <a:defRPr sz="5984"/>
            </a:lvl8pPr>
            <a:lvl9pPr marL="13679790" indent="0" algn="ctr">
              <a:buNone/>
              <a:defRPr sz="59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4028" y="2453352"/>
            <a:ext cx="7374270" cy="390509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218" y="2453352"/>
            <a:ext cx="21695316" cy="390509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1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406" y="11488104"/>
            <a:ext cx="29497080" cy="19168148"/>
          </a:xfrm>
        </p:spPr>
        <p:txBody>
          <a:bodyPr anchor="b"/>
          <a:lstStyle>
            <a:lvl1pPr>
              <a:defRPr sz="224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406" y="30837590"/>
            <a:ext cx="29497080" cy="10080076"/>
          </a:xfrm>
        </p:spPr>
        <p:txBody>
          <a:bodyPr/>
          <a:lstStyle>
            <a:lvl1pPr marL="0" indent="0">
              <a:buNone/>
              <a:defRPr sz="8976">
                <a:solidFill>
                  <a:schemeClr val="tx1"/>
                </a:solidFill>
              </a:defRPr>
            </a:lvl1pPr>
            <a:lvl2pPr marL="1709974" indent="0">
              <a:buNone/>
              <a:defRPr sz="7480">
                <a:solidFill>
                  <a:schemeClr val="tx1">
                    <a:tint val="75000"/>
                  </a:schemeClr>
                </a:solidFill>
              </a:defRPr>
            </a:lvl2pPr>
            <a:lvl3pPr marL="3419947" indent="0">
              <a:buNone/>
              <a:defRPr sz="6732">
                <a:solidFill>
                  <a:schemeClr val="tx1">
                    <a:tint val="75000"/>
                  </a:schemeClr>
                </a:solidFill>
              </a:defRPr>
            </a:lvl3pPr>
            <a:lvl4pPr marL="5129921" indent="0">
              <a:buNone/>
              <a:defRPr sz="5984">
                <a:solidFill>
                  <a:schemeClr val="tx1">
                    <a:tint val="75000"/>
                  </a:schemeClr>
                </a:solidFill>
              </a:defRPr>
            </a:lvl4pPr>
            <a:lvl5pPr marL="6839895" indent="0">
              <a:buNone/>
              <a:defRPr sz="5984">
                <a:solidFill>
                  <a:schemeClr val="tx1">
                    <a:tint val="75000"/>
                  </a:schemeClr>
                </a:solidFill>
              </a:defRPr>
            </a:lvl5pPr>
            <a:lvl6pPr marL="8549869" indent="0">
              <a:buNone/>
              <a:defRPr sz="5984">
                <a:solidFill>
                  <a:schemeClr val="tx1">
                    <a:tint val="75000"/>
                  </a:schemeClr>
                </a:solidFill>
              </a:defRPr>
            </a:lvl6pPr>
            <a:lvl7pPr marL="10259842" indent="0">
              <a:buNone/>
              <a:defRPr sz="5984">
                <a:solidFill>
                  <a:schemeClr val="tx1">
                    <a:tint val="75000"/>
                  </a:schemeClr>
                </a:solidFill>
              </a:defRPr>
            </a:lvl7pPr>
            <a:lvl8pPr marL="11969816" indent="0">
              <a:buNone/>
              <a:defRPr sz="5984">
                <a:solidFill>
                  <a:schemeClr val="tx1">
                    <a:tint val="75000"/>
                  </a:schemeClr>
                </a:solidFill>
              </a:defRPr>
            </a:lvl8pPr>
            <a:lvl9pPr marL="13679790" indent="0">
              <a:buNone/>
              <a:defRPr sz="5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5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217" y="12266763"/>
            <a:ext cx="14534793" cy="29237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3503" y="12266763"/>
            <a:ext cx="14534793" cy="29237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1" y="2453363"/>
            <a:ext cx="29497080" cy="89067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675" y="11296092"/>
            <a:ext cx="14467995" cy="5536040"/>
          </a:xfrm>
        </p:spPr>
        <p:txBody>
          <a:bodyPr anchor="b"/>
          <a:lstStyle>
            <a:lvl1pPr marL="0" indent="0">
              <a:buNone/>
              <a:defRPr sz="8976" b="1"/>
            </a:lvl1pPr>
            <a:lvl2pPr marL="1709974" indent="0">
              <a:buNone/>
              <a:defRPr sz="7480" b="1"/>
            </a:lvl2pPr>
            <a:lvl3pPr marL="3419947" indent="0">
              <a:buNone/>
              <a:defRPr sz="6732" b="1"/>
            </a:lvl3pPr>
            <a:lvl4pPr marL="5129921" indent="0">
              <a:buNone/>
              <a:defRPr sz="5984" b="1"/>
            </a:lvl4pPr>
            <a:lvl5pPr marL="6839895" indent="0">
              <a:buNone/>
              <a:defRPr sz="5984" b="1"/>
            </a:lvl5pPr>
            <a:lvl6pPr marL="8549869" indent="0">
              <a:buNone/>
              <a:defRPr sz="5984" b="1"/>
            </a:lvl6pPr>
            <a:lvl7pPr marL="10259842" indent="0">
              <a:buNone/>
              <a:defRPr sz="5984" b="1"/>
            </a:lvl7pPr>
            <a:lvl8pPr marL="11969816" indent="0">
              <a:buNone/>
              <a:defRPr sz="5984" b="1"/>
            </a:lvl8pPr>
            <a:lvl9pPr marL="13679790" indent="0">
              <a:buNone/>
              <a:defRPr sz="59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675" y="16832132"/>
            <a:ext cx="14467995" cy="24757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3506" y="11296092"/>
            <a:ext cx="14539247" cy="5536040"/>
          </a:xfrm>
        </p:spPr>
        <p:txBody>
          <a:bodyPr anchor="b"/>
          <a:lstStyle>
            <a:lvl1pPr marL="0" indent="0">
              <a:buNone/>
              <a:defRPr sz="8976" b="1"/>
            </a:lvl1pPr>
            <a:lvl2pPr marL="1709974" indent="0">
              <a:buNone/>
              <a:defRPr sz="7480" b="1"/>
            </a:lvl2pPr>
            <a:lvl3pPr marL="3419947" indent="0">
              <a:buNone/>
              <a:defRPr sz="6732" b="1"/>
            </a:lvl3pPr>
            <a:lvl4pPr marL="5129921" indent="0">
              <a:buNone/>
              <a:defRPr sz="5984" b="1"/>
            </a:lvl4pPr>
            <a:lvl5pPr marL="6839895" indent="0">
              <a:buNone/>
              <a:defRPr sz="5984" b="1"/>
            </a:lvl5pPr>
            <a:lvl6pPr marL="8549869" indent="0">
              <a:buNone/>
              <a:defRPr sz="5984" b="1"/>
            </a:lvl6pPr>
            <a:lvl7pPr marL="10259842" indent="0">
              <a:buNone/>
              <a:defRPr sz="5984" b="1"/>
            </a:lvl7pPr>
            <a:lvl8pPr marL="11969816" indent="0">
              <a:buNone/>
              <a:defRPr sz="5984" b="1"/>
            </a:lvl8pPr>
            <a:lvl9pPr marL="13679790" indent="0">
              <a:buNone/>
              <a:defRPr sz="59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3506" y="16832132"/>
            <a:ext cx="14539247" cy="24757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5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1" y="3072024"/>
            <a:ext cx="11030233" cy="10752085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9248" y="6634729"/>
            <a:ext cx="17313503" cy="32746925"/>
          </a:xfrm>
        </p:spPr>
        <p:txBody>
          <a:bodyPr/>
          <a:lstStyle>
            <a:lvl1pPr>
              <a:defRPr sz="11968"/>
            </a:lvl1pPr>
            <a:lvl2pPr>
              <a:defRPr sz="10472"/>
            </a:lvl2pPr>
            <a:lvl3pPr>
              <a:defRPr sz="8976"/>
            </a:lvl3pPr>
            <a:lvl4pPr>
              <a:defRPr sz="7480"/>
            </a:lvl4pPr>
            <a:lvl5pPr>
              <a:defRPr sz="7480"/>
            </a:lvl5pPr>
            <a:lvl6pPr>
              <a:defRPr sz="7480"/>
            </a:lvl6pPr>
            <a:lvl7pPr>
              <a:defRPr sz="7480"/>
            </a:lvl7pPr>
            <a:lvl8pPr>
              <a:defRPr sz="7480"/>
            </a:lvl8pPr>
            <a:lvl9pPr>
              <a:defRPr sz="7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671" y="13824109"/>
            <a:ext cx="11030233" cy="25610872"/>
          </a:xfrm>
        </p:spPr>
        <p:txBody>
          <a:bodyPr/>
          <a:lstStyle>
            <a:lvl1pPr marL="0" indent="0">
              <a:buNone/>
              <a:defRPr sz="5984"/>
            </a:lvl1pPr>
            <a:lvl2pPr marL="1709974" indent="0">
              <a:buNone/>
              <a:defRPr sz="5236"/>
            </a:lvl2pPr>
            <a:lvl3pPr marL="3419947" indent="0">
              <a:buNone/>
              <a:defRPr sz="4488"/>
            </a:lvl3pPr>
            <a:lvl4pPr marL="5129921" indent="0">
              <a:buNone/>
              <a:defRPr sz="3740"/>
            </a:lvl4pPr>
            <a:lvl5pPr marL="6839895" indent="0">
              <a:buNone/>
              <a:defRPr sz="3740"/>
            </a:lvl5pPr>
            <a:lvl6pPr marL="8549869" indent="0">
              <a:buNone/>
              <a:defRPr sz="3740"/>
            </a:lvl6pPr>
            <a:lvl7pPr marL="10259842" indent="0">
              <a:buNone/>
              <a:defRPr sz="3740"/>
            </a:lvl7pPr>
            <a:lvl8pPr marL="11969816" indent="0">
              <a:buNone/>
              <a:defRPr sz="3740"/>
            </a:lvl8pPr>
            <a:lvl9pPr marL="13679790" indent="0">
              <a:buNone/>
              <a:defRPr sz="3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3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1" y="3072024"/>
            <a:ext cx="11030233" cy="10752085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9248" y="6634729"/>
            <a:ext cx="17313503" cy="32746925"/>
          </a:xfrm>
        </p:spPr>
        <p:txBody>
          <a:bodyPr anchor="t"/>
          <a:lstStyle>
            <a:lvl1pPr marL="0" indent="0">
              <a:buNone/>
              <a:defRPr sz="11968"/>
            </a:lvl1pPr>
            <a:lvl2pPr marL="1709974" indent="0">
              <a:buNone/>
              <a:defRPr sz="10472"/>
            </a:lvl2pPr>
            <a:lvl3pPr marL="3419947" indent="0">
              <a:buNone/>
              <a:defRPr sz="8976"/>
            </a:lvl3pPr>
            <a:lvl4pPr marL="5129921" indent="0">
              <a:buNone/>
              <a:defRPr sz="7480"/>
            </a:lvl4pPr>
            <a:lvl5pPr marL="6839895" indent="0">
              <a:buNone/>
              <a:defRPr sz="7480"/>
            </a:lvl5pPr>
            <a:lvl6pPr marL="8549869" indent="0">
              <a:buNone/>
              <a:defRPr sz="7480"/>
            </a:lvl6pPr>
            <a:lvl7pPr marL="10259842" indent="0">
              <a:buNone/>
              <a:defRPr sz="7480"/>
            </a:lvl7pPr>
            <a:lvl8pPr marL="11969816" indent="0">
              <a:buNone/>
              <a:defRPr sz="7480"/>
            </a:lvl8pPr>
            <a:lvl9pPr marL="13679790" indent="0">
              <a:buNone/>
              <a:defRPr sz="7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671" y="13824109"/>
            <a:ext cx="11030233" cy="25610872"/>
          </a:xfrm>
        </p:spPr>
        <p:txBody>
          <a:bodyPr/>
          <a:lstStyle>
            <a:lvl1pPr marL="0" indent="0">
              <a:buNone/>
              <a:defRPr sz="5984"/>
            </a:lvl1pPr>
            <a:lvl2pPr marL="1709974" indent="0">
              <a:buNone/>
              <a:defRPr sz="5236"/>
            </a:lvl2pPr>
            <a:lvl3pPr marL="3419947" indent="0">
              <a:buNone/>
              <a:defRPr sz="4488"/>
            </a:lvl3pPr>
            <a:lvl4pPr marL="5129921" indent="0">
              <a:buNone/>
              <a:defRPr sz="3740"/>
            </a:lvl4pPr>
            <a:lvl5pPr marL="6839895" indent="0">
              <a:buNone/>
              <a:defRPr sz="3740"/>
            </a:lvl5pPr>
            <a:lvl6pPr marL="8549869" indent="0">
              <a:buNone/>
              <a:defRPr sz="3740"/>
            </a:lvl6pPr>
            <a:lvl7pPr marL="10259842" indent="0">
              <a:buNone/>
              <a:defRPr sz="3740"/>
            </a:lvl7pPr>
            <a:lvl8pPr marL="11969816" indent="0">
              <a:buNone/>
              <a:defRPr sz="3740"/>
            </a:lvl8pPr>
            <a:lvl9pPr marL="13679790" indent="0">
              <a:buNone/>
              <a:defRPr sz="3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0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1217" y="2453363"/>
            <a:ext cx="29497080" cy="890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1217" y="12266763"/>
            <a:ext cx="29497080" cy="2923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17" y="42709680"/>
            <a:ext cx="7694890" cy="245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8589" y="42709680"/>
            <a:ext cx="11542336" cy="245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3406" y="42709680"/>
            <a:ext cx="7694890" cy="245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419947" rtl="0" eaLnBrk="1" latinLnBrk="0" hangingPunct="1">
        <a:lnSpc>
          <a:spcPct val="90000"/>
        </a:lnSpc>
        <a:spcBef>
          <a:spcPct val="0"/>
        </a:spcBef>
        <a:buNone/>
        <a:defRPr sz="16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87" indent="-854987" algn="l" defTabSz="3419947" rtl="0" eaLnBrk="1" latinLnBrk="0" hangingPunct="1">
        <a:lnSpc>
          <a:spcPct val="90000"/>
        </a:lnSpc>
        <a:spcBef>
          <a:spcPts val="3740"/>
        </a:spcBef>
        <a:buFont typeface="Arial" panose="020B0604020202020204" pitchFamily="34" charset="0"/>
        <a:buChar char="•"/>
        <a:defRPr sz="10472" kern="1200">
          <a:solidFill>
            <a:schemeClr val="tx1"/>
          </a:solidFill>
          <a:latin typeface="+mn-lt"/>
          <a:ea typeface="+mn-ea"/>
          <a:cs typeface="+mn-cs"/>
        </a:defRPr>
      </a:lvl1pPr>
      <a:lvl2pPr marL="2564961" indent="-854987" algn="l" defTabSz="3419947" rtl="0" eaLnBrk="1" latinLnBrk="0" hangingPunct="1">
        <a:lnSpc>
          <a:spcPct val="90000"/>
        </a:lnSpc>
        <a:spcBef>
          <a:spcPts val="1870"/>
        </a:spcBef>
        <a:buFont typeface="Arial" panose="020B0604020202020204" pitchFamily="34" charset="0"/>
        <a:buChar char="•"/>
        <a:defRPr sz="8976" kern="1200">
          <a:solidFill>
            <a:schemeClr val="tx1"/>
          </a:solidFill>
          <a:latin typeface="+mn-lt"/>
          <a:ea typeface="+mn-ea"/>
          <a:cs typeface="+mn-cs"/>
        </a:defRPr>
      </a:lvl2pPr>
      <a:lvl3pPr marL="4274934" indent="-854987" algn="l" defTabSz="3419947" rtl="0" eaLnBrk="1" latinLnBrk="0" hangingPunct="1">
        <a:lnSpc>
          <a:spcPct val="90000"/>
        </a:lnSpc>
        <a:spcBef>
          <a:spcPts val="1870"/>
        </a:spcBef>
        <a:buFont typeface="Arial" panose="020B0604020202020204" pitchFamily="34" charset="0"/>
        <a:buChar char="•"/>
        <a:defRPr sz="7480" kern="1200">
          <a:solidFill>
            <a:schemeClr val="tx1"/>
          </a:solidFill>
          <a:latin typeface="+mn-lt"/>
          <a:ea typeface="+mn-ea"/>
          <a:cs typeface="+mn-cs"/>
        </a:defRPr>
      </a:lvl3pPr>
      <a:lvl4pPr marL="5984908" indent="-854987" algn="l" defTabSz="3419947" rtl="0" eaLnBrk="1" latinLnBrk="0" hangingPunct="1">
        <a:lnSpc>
          <a:spcPct val="90000"/>
        </a:lnSpc>
        <a:spcBef>
          <a:spcPts val="1870"/>
        </a:spcBef>
        <a:buFont typeface="Arial" panose="020B0604020202020204" pitchFamily="34" charset="0"/>
        <a:buChar char="•"/>
        <a:defRPr sz="6732" kern="1200">
          <a:solidFill>
            <a:schemeClr val="tx1"/>
          </a:solidFill>
          <a:latin typeface="+mn-lt"/>
          <a:ea typeface="+mn-ea"/>
          <a:cs typeface="+mn-cs"/>
        </a:defRPr>
      </a:lvl4pPr>
      <a:lvl5pPr marL="7694882" indent="-854987" algn="l" defTabSz="3419947" rtl="0" eaLnBrk="1" latinLnBrk="0" hangingPunct="1">
        <a:lnSpc>
          <a:spcPct val="90000"/>
        </a:lnSpc>
        <a:spcBef>
          <a:spcPts val="1870"/>
        </a:spcBef>
        <a:buFont typeface="Arial" panose="020B0604020202020204" pitchFamily="34" charset="0"/>
        <a:buChar char="•"/>
        <a:defRPr sz="6732" kern="1200">
          <a:solidFill>
            <a:schemeClr val="tx1"/>
          </a:solidFill>
          <a:latin typeface="+mn-lt"/>
          <a:ea typeface="+mn-ea"/>
          <a:cs typeface="+mn-cs"/>
        </a:defRPr>
      </a:lvl5pPr>
      <a:lvl6pPr marL="9404855" indent="-854987" algn="l" defTabSz="3419947" rtl="0" eaLnBrk="1" latinLnBrk="0" hangingPunct="1">
        <a:lnSpc>
          <a:spcPct val="90000"/>
        </a:lnSpc>
        <a:spcBef>
          <a:spcPts val="1870"/>
        </a:spcBef>
        <a:buFont typeface="Arial" panose="020B0604020202020204" pitchFamily="34" charset="0"/>
        <a:buChar char="•"/>
        <a:defRPr sz="6732" kern="1200">
          <a:solidFill>
            <a:schemeClr val="tx1"/>
          </a:solidFill>
          <a:latin typeface="+mn-lt"/>
          <a:ea typeface="+mn-ea"/>
          <a:cs typeface="+mn-cs"/>
        </a:defRPr>
      </a:lvl6pPr>
      <a:lvl7pPr marL="11114829" indent="-854987" algn="l" defTabSz="3419947" rtl="0" eaLnBrk="1" latinLnBrk="0" hangingPunct="1">
        <a:lnSpc>
          <a:spcPct val="90000"/>
        </a:lnSpc>
        <a:spcBef>
          <a:spcPts val="1870"/>
        </a:spcBef>
        <a:buFont typeface="Arial" panose="020B0604020202020204" pitchFamily="34" charset="0"/>
        <a:buChar char="•"/>
        <a:defRPr sz="6732" kern="1200">
          <a:solidFill>
            <a:schemeClr val="tx1"/>
          </a:solidFill>
          <a:latin typeface="+mn-lt"/>
          <a:ea typeface="+mn-ea"/>
          <a:cs typeface="+mn-cs"/>
        </a:defRPr>
      </a:lvl7pPr>
      <a:lvl8pPr marL="12824803" indent="-854987" algn="l" defTabSz="3419947" rtl="0" eaLnBrk="1" latinLnBrk="0" hangingPunct="1">
        <a:lnSpc>
          <a:spcPct val="90000"/>
        </a:lnSpc>
        <a:spcBef>
          <a:spcPts val="1870"/>
        </a:spcBef>
        <a:buFont typeface="Arial" panose="020B0604020202020204" pitchFamily="34" charset="0"/>
        <a:buChar char="•"/>
        <a:defRPr sz="6732" kern="1200">
          <a:solidFill>
            <a:schemeClr val="tx1"/>
          </a:solidFill>
          <a:latin typeface="+mn-lt"/>
          <a:ea typeface="+mn-ea"/>
          <a:cs typeface="+mn-cs"/>
        </a:defRPr>
      </a:lvl8pPr>
      <a:lvl9pPr marL="14534777" indent="-854987" algn="l" defTabSz="3419947" rtl="0" eaLnBrk="1" latinLnBrk="0" hangingPunct="1">
        <a:lnSpc>
          <a:spcPct val="90000"/>
        </a:lnSpc>
        <a:spcBef>
          <a:spcPts val="1870"/>
        </a:spcBef>
        <a:buFont typeface="Arial" panose="020B0604020202020204" pitchFamily="34" charset="0"/>
        <a:buChar char="•"/>
        <a:defRPr sz="67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947" rtl="0" eaLnBrk="1" latinLnBrk="0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1pPr>
      <a:lvl2pPr marL="1709974" algn="l" defTabSz="3419947" rtl="0" eaLnBrk="1" latinLnBrk="0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2pPr>
      <a:lvl3pPr marL="3419947" algn="l" defTabSz="3419947" rtl="0" eaLnBrk="1" latinLnBrk="0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3pPr>
      <a:lvl4pPr marL="5129921" algn="l" defTabSz="3419947" rtl="0" eaLnBrk="1" latinLnBrk="0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4pPr>
      <a:lvl5pPr marL="6839895" algn="l" defTabSz="3419947" rtl="0" eaLnBrk="1" latinLnBrk="0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5pPr>
      <a:lvl6pPr marL="8549869" algn="l" defTabSz="3419947" rtl="0" eaLnBrk="1" latinLnBrk="0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6pPr>
      <a:lvl7pPr marL="10259842" algn="l" defTabSz="3419947" rtl="0" eaLnBrk="1" latinLnBrk="0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7pPr>
      <a:lvl8pPr marL="11969816" algn="l" defTabSz="3419947" rtl="0" eaLnBrk="1" latinLnBrk="0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8pPr>
      <a:lvl9pPr marL="13679790" algn="l" defTabSz="3419947" rtl="0" eaLnBrk="1" latinLnBrk="0" hangingPunct="1">
        <a:defRPr sz="67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6343D412-1773-DEE8-7F5B-7B4E947DA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680" y="536629"/>
            <a:ext cx="31072110" cy="10915075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1FBF3272-9AC0-6203-B5EF-0DE6D4A07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683" y="10885996"/>
            <a:ext cx="31072111" cy="10915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6D17D-EE6F-26CE-4CE4-126B5907638D}"/>
              </a:ext>
            </a:extLst>
          </p:cNvPr>
          <p:cNvSpPr txBox="1"/>
          <p:nvPr/>
        </p:nvSpPr>
        <p:spPr>
          <a:xfrm>
            <a:off x="350448" y="-324771"/>
            <a:ext cx="889987" cy="180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43" b="1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F978-E7FE-44DD-AEA0-D7325EF67A1C}"/>
              </a:ext>
            </a:extLst>
          </p:cNvPr>
          <p:cNvSpPr/>
          <p:nvPr/>
        </p:nvSpPr>
        <p:spPr>
          <a:xfrm>
            <a:off x="11846710" y="19496324"/>
            <a:ext cx="20313955" cy="183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7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673A0-95D9-B8C7-222A-2687211BAA55}"/>
              </a:ext>
            </a:extLst>
          </p:cNvPr>
          <p:cNvSpPr/>
          <p:nvPr/>
        </p:nvSpPr>
        <p:spPr>
          <a:xfrm>
            <a:off x="14258444" y="19597592"/>
            <a:ext cx="20313955" cy="183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7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0191E-FC42-CDDB-AF97-D432E0706246}"/>
              </a:ext>
            </a:extLst>
          </p:cNvPr>
          <p:cNvSpPr txBox="1"/>
          <p:nvPr/>
        </p:nvSpPr>
        <p:spPr>
          <a:xfrm>
            <a:off x="1496703" y="934192"/>
            <a:ext cx="1154483" cy="1121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86" b="1" dirty="0"/>
              <a:t>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0D0BA-0CE3-9D96-1F9F-19F29E8D932A}"/>
              </a:ext>
            </a:extLst>
          </p:cNvPr>
          <p:cNvSpPr txBox="1"/>
          <p:nvPr/>
        </p:nvSpPr>
        <p:spPr>
          <a:xfrm>
            <a:off x="1496703" y="11166113"/>
            <a:ext cx="1154483" cy="1121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86" b="1" dirty="0"/>
              <a:t>(2)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ADFE3F-58B4-7D9B-2CE3-73BB7EF8643E}"/>
              </a:ext>
            </a:extLst>
          </p:cNvPr>
          <p:cNvSpPr txBox="1"/>
          <p:nvPr/>
        </p:nvSpPr>
        <p:spPr>
          <a:xfrm>
            <a:off x="350448" y="20048906"/>
            <a:ext cx="950901" cy="180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43" b="1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E9ACD-FD37-82D2-CD30-4EC7F01B1610}"/>
              </a:ext>
            </a:extLst>
          </p:cNvPr>
          <p:cNvSpPr txBox="1"/>
          <p:nvPr/>
        </p:nvSpPr>
        <p:spPr>
          <a:xfrm>
            <a:off x="304801" y="27551474"/>
            <a:ext cx="782587" cy="180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43" b="1" dirty="0"/>
              <a:t>c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52A8E5-4706-04E1-C643-263816EFC0D8}"/>
              </a:ext>
            </a:extLst>
          </p:cNvPr>
          <p:cNvGrpSpPr/>
          <p:nvPr/>
        </p:nvGrpSpPr>
        <p:grpSpPr>
          <a:xfrm>
            <a:off x="1462832" y="28803897"/>
            <a:ext cx="32237447" cy="17006960"/>
            <a:chOff x="1158031" y="29620666"/>
            <a:chExt cx="31079838" cy="16396260"/>
          </a:xfrm>
        </p:grpSpPr>
        <p:pic>
          <p:nvPicPr>
            <p:cNvPr id="6" name="Picture 5" descr="A graph with a number of points&#10;&#10;Description automatically generated">
              <a:extLst>
                <a:ext uri="{FF2B5EF4-FFF2-40B4-BE49-F238E27FC236}">
                  <a16:creationId xmlns:a16="http://schemas.microsoft.com/office/drawing/2014/main" id="{F4FBA13E-4F36-7168-095F-2BE7FE19B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84135" y="38474896"/>
              <a:ext cx="15053734" cy="7526867"/>
            </a:xfrm>
            <a:prstGeom prst="rect">
              <a:avLst/>
            </a:prstGeom>
          </p:spPr>
        </p:pic>
        <p:pic>
          <p:nvPicPr>
            <p:cNvPr id="26" name="Picture 25" descr="A graph with green and orange bars&#10;&#10;Description automatically generated">
              <a:extLst>
                <a:ext uri="{FF2B5EF4-FFF2-40B4-BE49-F238E27FC236}">
                  <a16:creationId xmlns:a16="http://schemas.microsoft.com/office/drawing/2014/main" id="{BF7E3D25-1D29-94C6-009E-A6151D3B5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184135" y="30921833"/>
              <a:ext cx="15053734" cy="7526867"/>
            </a:xfrm>
            <a:prstGeom prst="rect">
              <a:avLst/>
            </a:prstGeom>
          </p:spPr>
        </p:pic>
        <p:pic>
          <p:nvPicPr>
            <p:cNvPr id="19" name="Picture 18" descr="A graph with orange and green lines&#10;&#10;Description automatically generated">
              <a:extLst>
                <a:ext uri="{FF2B5EF4-FFF2-40B4-BE49-F238E27FC236}">
                  <a16:creationId xmlns:a16="http://schemas.microsoft.com/office/drawing/2014/main" id="{8F26E325-9237-3E98-1BBA-79142FCAF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2091" y="38490059"/>
              <a:ext cx="15053734" cy="7526867"/>
            </a:xfrm>
            <a:prstGeom prst="rect">
              <a:avLst/>
            </a:prstGeom>
          </p:spPr>
        </p:pic>
        <p:pic>
          <p:nvPicPr>
            <p:cNvPr id="28" name="Picture 27" descr="A graph with green and orange lines&#10;&#10;Description automatically generated">
              <a:extLst>
                <a:ext uri="{FF2B5EF4-FFF2-40B4-BE49-F238E27FC236}">
                  <a16:creationId xmlns:a16="http://schemas.microsoft.com/office/drawing/2014/main" id="{50520E21-20A7-CF34-9C97-6CCDBCF10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32091" y="30895637"/>
              <a:ext cx="15053734" cy="7526867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DF84E2C-A80B-11B2-6535-C5AB1EAC1CF3}"/>
                </a:ext>
              </a:extLst>
            </p:cNvPr>
            <p:cNvGrpSpPr/>
            <p:nvPr/>
          </p:nvGrpSpPr>
          <p:grpSpPr>
            <a:xfrm>
              <a:off x="1160043" y="30875030"/>
              <a:ext cx="31030671" cy="7369725"/>
              <a:chOff x="1762368" y="32059517"/>
              <a:chExt cx="33417969" cy="1091629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FE868D-AA13-176A-62D9-3C4112121F0F}"/>
                  </a:ext>
                </a:extLst>
              </p:cNvPr>
              <p:cNvSpPr/>
              <p:nvPr/>
            </p:nvSpPr>
            <p:spPr>
              <a:xfrm>
                <a:off x="1762368" y="32059517"/>
                <a:ext cx="1262199" cy="10916295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5572" b="1" dirty="0" err="1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Positive_MANE</a:t>
                </a:r>
                <a:endParaRPr lang="en-US" sz="5572" b="1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F34CC78-E5E8-4E66-F1C7-4FC7CB97BEC8}"/>
                  </a:ext>
                </a:extLst>
              </p:cNvPr>
              <p:cNvSpPr/>
              <p:nvPr/>
            </p:nvSpPr>
            <p:spPr>
              <a:xfrm>
                <a:off x="3024567" y="32059517"/>
                <a:ext cx="32155770" cy="10916295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7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9DAEBE9-60EB-69BC-88FE-731506FE650E}"/>
                </a:ext>
              </a:extLst>
            </p:cNvPr>
            <p:cNvGrpSpPr/>
            <p:nvPr/>
          </p:nvGrpSpPr>
          <p:grpSpPr>
            <a:xfrm>
              <a:off x="1158031" y="38504030"/>
              <a:ext cx="31030672" cy="7379404"/>
              <a:chOff x="5427890" y="2582090"/>
              <a:chExt cx="33417970" cy="800970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E54666-A60C-F57A-38A0-DB046F7A0662}"/>
                  </a:ext>
                </a:extLst>
              </p:cNvPr>
              <p:cNvSpPr/>
              <p:nvPr/>
            </p:nvSpPr>
            <p:spPr>
              <a:xfrm>
                <a:off x="5427890" y="2582090"/>
                <a:ext cx="1262199" cy="800970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5572" b="1" dirty="0" err="1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Positive_ALT</a:t>
                </a:r>
                <a:endParaRPr lang="en-US" sz="5572" b="1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901083-F6C3-9273-FD0A-31ACE902C42E}"/>
                  </a:ext>
                </a:extLst>
              </p:cNvPr>
              <p:cNvSpPr/>
              <p:nvPr/>
            </p:nvSpPr>
            <p:spPr>
              <a:xfrm>
                <a:off x="6690090" y="2582090"/>
                <a:ext cx="32155770" cy="800970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71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79F6CB-3A2B-45EA-6EA6-0B62EA09E5C6}"/>
                </a:ext>
              </a:extLst>
            </p:cNvPr>
            <p:cNvSpPr txBox="1"/>
            <p:nvPr/>
          </p:nvSpPr>
          <p:spPr>
            <a:xfrm>
              <a:off x="8543970" y="29620666"/>
              <a:ext cx="2823210" cy="1121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86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Donor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5178A2-54F8-DCE4-9D29-8FA6C00C676D}"/>
                </a:ext>
              </a:extLst>
            </p:cNvPr>
            <p:cNvSpPr txBox="1"/>
            <p:nvPr/>
          </p:nvSpPr>
          <p:spPr>
            <a:xfrm>
              <a:off x="23851894" y="29709119"/>
              <a:ext cx="3926973" cy="1121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86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Acceptor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DAE7615-8AF0-702A-9AB4-C77C87E8369C}"/>
              </a:ext>
            </a:extLst>
          </p:cNvPr>
          <p:cNvSpPr txBox="1"/>
          <p:nvPr/>
        </p:nvSpPr>
        <p:spPr>
          <a:xfrm rot="16200000">
            <a:off x="1507924" y="4292499"/>
            <a:ext cx="2773516" cy="1121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9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90CF7D-AA56-3368-FFD8-ED2716EB4617}"/>
              </a:ext>
            </a:extLst>
          </p:cNvPr>
          <p:cNvSpPr txBox="1"/>
          <p:nvPr/>
        </p:nvSpPr>
        <p:spPr>
          <a:xfrm rot="16200000">
            <a:off x="1107452" y="14588145"/>
            <a:ext cx="3517310" cy="1121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9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</a:t>
            </a:r>
            <a:endParaRPr lang="en-US" sz="669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1" name="Picture 40" descr="A green line and orange line&#10;&#10;Description automatically generated">
            <a:extLst>
              <a:ext uri="{FF2B5EF4-FFF2-40B4-BE49-F238E27FC236}">
                <a16:creationId xmlns:a16="http://schemas.microsoft.com/office/drawing/2014/main" id="{4BE4154D-5278-DCF3-A36D-A4E04D907D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0436" y="21129447"/>
            <a:ext cx="33776751" cy="703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2443</TotalTime>
  <Words>20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107</cp:revision>
  <dcterms:created xsi:type="dcterms:W3CDTF">2023-05-02T11:57:45Z</dcterms:created>
  <dcterms:modified xsi:type="dcterms:W3CDTF">2023-07-13T14:54:16Z</dcterms:modified>
</cp:coreProperties>
</file>