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12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/>
    <p:restoredTop sz="97049"/>
  </p:normalViewPr>
  <p:slideViewPr>
    <p:cSldViewPr snapToGrid="0">
      <p:cViewPr>
        <p:scale>
          <a:sx n="73" d="100"/>
          <a:sy n="73" d="100"/>
        </p:scale>
        <p:origin x="-195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1039210" y="2462455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1156637" y="348279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951121" y="5670002"/>
            <a:ext cx="1864333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1, 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951121" y="6322049"/>
            <a:ext cx="1864333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1, 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951121" y="6962366"/>
            <a:ext cx="1864333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1, 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951121" y="7602683"/>
            <a:ext cx="1864333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1, 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2227972" y="447135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285776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18168623" y="963575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18163954" y="10358898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900541" y="3085019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883288" y="3910809"/>
            <a:ext cx="2237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883288" y="6098019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883288" y="675006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883288" y="739038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1327066" y="8586921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721380" y="6837572"/>
            <a:ext cx="5828846" cy="3504361"/>
          </a:xfrm>
          <a:prstGeom prst="bentConnector5">
            <a:avLst>
              <a:gd name="adj1" fmla="val -3922"/>
              <a:gd name="adj2" fmla="val 68252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227972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5738920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5738920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11679543" y="4136933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 rot="16200000" flipH="1">
            <a:off x="11790390" y="8123598"/>
            <a:ext cx="530480" cy="34468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0405977" y="6171234"/>
            <a:ext cx="6810587" cy="3855297"/>
          </a:xfrm>
          <a:prstGeom prst="bentConnector4">
            <a:avLst>
              <a:gd name="adj1" fmla="val -3357"/>
              <a:gd name="adj2" fmla="val 6208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16200000" flipH="1">
            <a:off x="15302664" y="8124924"/>
            <a:ext cx="521576" cy="35093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3931586" y="6149987"/>
            <a:ext cx="6810587" cy="3897792"/>
          </a:xfrm>
          <a:prstGeom prst="bentConnector4">
            <a:avLst>
              <a:gd name="adj1" fmla="val -3357"/>
              <a:gd name="adj2" fmla="val 619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917653" y="9262786"/>
            <a:ext cx="0" cy="3729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8912984" y="10063767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cxnSpLocks/>
            <a:stCxn id="32" idx="2"/>
            <a:endCxn id="392" idx="0"/>
          </p:cNvCxnSpPr>
          <p:nvPr/>
        </p:nvCxnSpPr>
        <p:spPr>
          <a:xfrm>
            <a:off x="18912984" y="10786915"/>
            <a:ext cx="9059" cy="3087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0951456" y="9143478"/>
            <a:ext cx="1864333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5, 4)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0951456" y="9795525"/>
            <a:ext cx="1864333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5, 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0951456" y="10435842"/>
            <a:ext cx="1864333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5, 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0951456" y="11076159"/>
            <a:ext cx="1864333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5, 4)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1883623" y="9571495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883623" y="1022354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883623" y="1086385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455817" y="5675330"/>
            <a:ext cx="1864333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10, 4)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455817" y="6327377"/>
            <a:ext cx="1864333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10, 4)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455817" y="6967694"/>
            <a:ext cx="1864333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10, 4)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455817" y="7611587"/>
            <a:ext cx="1864333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10, 4)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5387984" y="6103347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15387984" y="6755394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5387984" y="7395711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4455817" y="9143471"/>
            <a:ext cx="1864333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15, 4)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4455817" y="9795525"/>
            <a:ext cx="1864333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15, 4)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4455817" y="10435842"/>
            <a:ext cx="1864333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15, 4)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4455817" y="11076159"/>
            <a:ext cx="1864333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15, 4)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15387984" y="9571488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15387984" y="1022354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5387984" y="1086385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207" y="313203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18168623" y="835217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7980817" y="5669995"/>
            <a:ext cx="1864333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20, 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7980817" y="6322042"/>
            <a:ext cx="1864333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20, 4)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7980817" y="6962359"/>
            <a:ext cx="1864333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20, 4)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7980817" y="7602676"/>
            <a:ext cx="1864333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20, 4)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8912984" y="6098012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912984" y="675005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18912984" y="739037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4233393" y="6824586"/>
            <a:ext cx="5834181" cy="3525000"/>
          </a:xfrm>
          <a:prstGeom prst="bentConnector5">
            <a:avLst>
              <a:gd name="adj1" fmla="val -3918"/>
              <a:gd name="adj2" fmla="val 68619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3730492" y="3301259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6356760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7274784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9903616" y="3276866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1624604" y="4863307"/>
            <a:ext cx="3248212" cy="6824124"/>
            <a:chOff x="13206494" y="1521709"/>
            <a:chExt cx="2749593" cy="498831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</a:t>
              </a:r>
              <a:r>
                <a:rPr lang="en-US" sz="2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D, G</a:t>
              </a:r>
              <a:r>
                <a:rPr lang="en-US" sz="2400" b="1" i="1" dirty="0"/>
                <a:t>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</a:t>
              </a:r>
              <a:r>
                <a:rPr lang="en-US" b="1" dirty="0"/>
                <a:t>)</a:t>
              </a:r>
            </a:p>
            <a:p>
              <a:pPr algn="ctr"/>
              <a:r>
                <a:rPr lang="en-US" b="1" dirty="0"/>
                <a:t>group =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</a:t>
              </a:r>
              <a:r>
                <a:rPr lang="en-US" b="1" dirty="0"/>
                <a:t>)</a:t>
              </a:r>
            </a:p>
            <a:p>
              <a:pPr algn="ctr"/>
              <a:r>
                <a:rPr lang="en-US" b="1" dirty="0"/>
                <a:t>group =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78857B9-008A-3B01-437F-672367EFA37C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>
            <a:off x="15387984" y="8039604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2D008C9F-1923-780F-06AC-2708097FF6D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13562980" y="3885376"/>
            <a:ext cx="4791431" cy="5963388"/>
          </a:xfrm>
          <a:prstGeom prst="bentConnector4">
            <a:avLst>
              <a:gd name="adj1" fmla="val -18150"/>
              <a:gd name="adj2" fmla="val 1336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612FA485-6FFA-AC7B-FD8E-869343BA18E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3726033" y="3619871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A9A8BCBC-1D96-4354-C218-F6116B9B57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7236980" y="3619871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9571F1-CB9E-2ED2-2A76-AF1E20840FD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6487950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13325AD-E946-E4C9-0538-F4D7105CD74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0034806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6FF6791-FBFC-AAFD-D9A5-2AB9A1E056E0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18912984" y="8030693"/>
            <a:ext cx="4669" cy="3214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EAF57A6-8D80-7787-14C6-0BFE22CCC451}"/>
              </a:ext>
            </a:extLst>
          </p:cNvPr>
          <p:cNvCxnSpPr>
            <a:cxnSpLocks/>
          </p:cNvCxnSpPr>
          <p:nvPr/>
        </p:nvCxnSpPr>
        <p:spPr>
          <a:xfrm>
            <a:off x="23147916" y="5569927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134D7B6-4E92-8943-14B0-4FBDA288AEBA}"/>
              </a:ext>
            </a:extLst>
          </p:cNvPr>
          <p:cNvSpPr/>
          <p:nvPr/>
        </p:nvSpPr>
        <p:spPr>
          <a:xfrm>
            <a:off x="21634500" y="2544931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6700839-E8F9-A760-B5E3-0938703A4321}"/>
              </a:ext>
            </a:extLst>
          </p:cNvPr>
          <p:cNvCxnSpPr>
            <a:cxnSpLocks/>
          </p:cNvCxnSpPr>
          <p:nvPr/>
        </p:nvCxnSpPr>
        <p:spPr>
          <a:xfrm>
            <a:off x="21882306" y="3412025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830D91F-03F4-28A1-2433-E485C3D9DC36}"/>
              </a:ext>
            </a:extLst>
          </p:cNvPr>
          <p:cNvCxnSpPr>
            <a:cxnSpLocks/>
          </p:cNvCxnSpPr>
          <p:nvPr/>
        </p:nvCxnSpPr>
        <p:spPr>
          <a:xfrm>
            <a:off x="21882306" y="2870236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26FC897A-63A4-23C0-410E-589F23DF9D48}"/>
              </a:ext>
            </a:extLst>
          </p:cNvPr>
          <p:cNvSpPr txBox="1"/>
          <p:nvPr/>
        </p:nvSpPr>
        <p:spPr>
          <a:xfrm>
            <a:off x="22708569" y="3193512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B5700DF-1A09-F2CF-6F3A-BB856D5E69B7}"/>
              </a:ext>
            </a:extLst>
          </p:cNvPr>
          <p:cNvSpPr txBox="1"/>
          <p:nvPr/>
        </p:nvSpPr>
        <p:spPr>
          <a:xfrm>
            <a:off x="22708568" y="2670712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0250A41-DFA9-64A5-7813-616C3CF40B7F}"/>
              </a:ext>
            </a:extLst>
          </p:cNvPr>
          <p:cNvSpPr/>
          <p:nvPr/>
        </p:nvSpPr>
        <p:spPr>
          <a:xfrm>
            <a:off x="18060713" y="11095619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8E8F26-9157-F0B4-3B00-0CEBE9B13506}"/>
              </a:ext>
            </a:extLst>
          </p:cNvPr>
          <p:cNvSpPr/>
          <p:nvPr/>
        </p:nvSpPr>
        <p:spPr>
          <a:xfrm>
            <a:off x="18981530" y="8931354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369A69-292E-3B21-909C-4B83937FF56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917653" y="8780192"/>
            <a:ext cx="0" cy="5263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0C24A8A-A7A2-CD9E-61BF-0ADB91811B3D}"/>
              </a:ext>
            </a:extLst>
          </p:cNvPr>
          <p:cNvSpPr txBox="1"/>
          <p:nvPr/>
        </p:nvSpPr>
        <p:spPr>
          <a:xfrm>
            <a:off x="10481121" y="1842515"/>
            <a:ext cx="4700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D76BDA-DC8C-FB20-2979-488F8D51BD97}"/>
              </a:ext>
            </a:extLst>
          </p:cNvPr>
          <p:cNvSpPr txBox="1"/>
          <p:nvPr/>
        </p:nvSpPr>
        <p:spPr>
          <a:xfrm>
            <a:off x="21185432" y="4110032"/>
            <a:ext cx="49404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1185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5699</TotalTime>
  <Words>318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796</cp:revision>
  <cp:lastPrinted>2022-12-04T00:19:41Z</cp:lastPrinted>
  <dcterms:created xsi:type="dcterms:W3CDTF">2022-11-29T21:54:14Z</dcterms:created>
  <dcterms:modified xsi:type="dcterms:W3CDTF">2023-05-24T04:06:45Z</dcterms:modified>
</cp:coreProperties>
</file>