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13" r:id="rId2"/>
  </p:sldIdLst>
  <p:sldSz cx="23399750" cy="2412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7049"/>
  </p:normalViewPr>
  <p:slideViewPr>
    <p:cSldViewPr snapToGrid="0">
      <p:cViewPr>
        <p:scale>
          <a:sx n="35" d="100"/>
          <a:sy n="35" d="100"/>
        </p:scale>
        <p:origin x="317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3947496"/>
            <a:ext cx="19889788" cy="8397499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2668834"/>
            <a:ext cx="17549813" cy="5823530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284192"/>
            <a:ext cx="5045571" cy="2044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284192"/>
            <a:ext cx="14844216" cy="2044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6013375"/>
            <a:ext cx="20182284" cy="10033446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6141742"/>
            <a:ext cx="20182284" cy="5276352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6420960"/>
            <a:ext cx="9944894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6420960"/>
            <a:ext cx="9944894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284197"/>
            <a:ext cx="20182284" cy="4662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5912868"/>
            <a:ext cx="9899190" cy="289780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8810673"/>
            <a:ext cx="9899190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5912868"/>
            <a:ext cx="9947942" cy="2897805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8810673"/>
            <a:ext cx="9947942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608032"/>
            <a:ext cx="7547028" cy="5628111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3472907"/>
            <a:ext cx="11846123" cy="17141171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236143"/>
            <a:ext cx="7547028" cy="13405849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608032"/>
            <a:ext cx="7547028" cy="5628111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3472907"/>
            <a:ext cx="11846123" cy="17141171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7236143"/>
            <a:ext cx="7547028" cy="13405849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284197"/>
            <a:ext cx="20182284" cy="466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6420960"/>
            <a:ext cx="20182284" cy="1530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22356112"/>
            <a:ext cx="52649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22356112"/>
            <a:ext cx="7897416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22356112"/>
            <a:ext cx="52649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398409" y="18205745"/>
            <a:ext cx="9820872" cy="37804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3205364" y="17210250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7100904" y="17210249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3618758" y="19936645"/>
            <a:ext cx="1218677" cy="4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7861536" y="19936645"/>
            <a:ext cx="1218677" cy="4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3540919" y="1912674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3618757" y="21244717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7863619" y="21224402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4228082" y="18460815"/>
            <a:ext cx="0" cy="3390955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8485305" y="18460815"/>
            <a:ext cx="0" cy="339095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781101" y="21054872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798125" y="19712931"/>
            <a:ext cx="186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3732841" y="19465932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7773446" y="190842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4414161" y="19465933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7965806" y="19470746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8647125" y="19470748"/>
            <a:ext cx="327197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4235320" y="1912901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8454766" y="190842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9082280" y="18427940"/>
            <a:ext cx="0" cy="342383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3614188" y="18427924"/>
            <a:ext cx="0" cy="34122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16424" y="18245932"/>
            <a:ext cx="193420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16297967" y="17123884"/>
            <a:ext cx="6815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800nt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400nt + Acceptor: 400nt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1426926" y="17573158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14338174" y="17577142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19382971" y="17573158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2323257" y="17580249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17108387" y="18803010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1595813" y="17317471"/>
            <a:ext cx="11518059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1597796" y="19037881"/>
            <a:ext cx="11518054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7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5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7" y="390055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5" y="391252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7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5" y="4589168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1597797" y="21840865"/>
            <a:ext cx="11518052" cy="1961390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4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4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4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4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1464046" y="21819525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-17201" y="16588005"/>
            <a:ext cx="614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0796862" y="16588008"/>
            <a:ext cx="734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-17202" y="-393444"/>
            <a:ext cx="691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14545997" y="18041232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19595002" y="18041228"/>
            <a:ext cx="569537" cy="600431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16406005" y="17904679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17747723" y="17915569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13378023" y="1790414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0794035" y="1789407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13396704" y="2184014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13396704" y="22466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13396704" y="2308275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0771375" y="2184014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0771375" y="22466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0771375" y="23082756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0771375" y="1902428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0771375" y="1965106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0771375" y="2026689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0771375" y="2089367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13381360" y="1902096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13381360" y="1964774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13381360" y="2026357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13381359" y="2089035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05E9A7A-6EBF-BA8D-A86D-8801CDEC1E4A}"/>
              </a:ext>
            </a:extLst>
          </p:cNvPr>
          <p:cNvSpPr/>
          <p:nvPr/>
        </p:nvSpPr>
        <p:spPr>
          <a:xfrm>
            <a:off x="672315" y="784196"/>
            <a:ext cx="2774979" cy="100287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Input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023DE9-90B7-D976-2518-A25E82D124F6}"/>
              </a:ext>
            </a:extLst>
          </p:cNvPr>
          <p:cNvSpPr/>
          <p:nvPr/>
        </p:nvSpPr>
        <p:spPr>
          <a:xfrm>
            <a:off x="861474" y="2427825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7FC565E-4758-B3D7-DBD9-4C7B8C10C634}"/>
              </a:ext>
            </a:extLst>
          </p:cNvPr>
          <p:cNvSpPr/>
          <p:nvPr/>
        </p:nvSpPr>
        <p:spPr>
          <a:xfrm>
            <a:off x="530415" y="5951133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0A585F7-35A6-93C9-B714-B00CEDE36357}"/>
              </a:ext>
            </a:extLst>
          </p:cNvPr>
          <p:cNvSpPr/>
          <p:nvPr/>
        </p:nvSpPr>
        <p:spPr>
          <a:xfrm>
            <a:off x="530415" y="7001495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333A388-AEB5-E56A-7332-9773294D52DF}"/>
              </a:ext>
            </a:extLst>
          </p:cNvPr>
          <p:cNvSpPr/>
          <p:nvPr/>
        </p:nvSpPr>
        <p:spPr>
          <a:xfrm>
            <a:off x="530415" y="8032962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8B27F9D-5FA0-E92E-31C8-083B4F8B1691}"/>
              </a:ext>
            </a:extLst>
          </p:cNvPr>
          <p:cNvSpPr/>
          <p:nvPr/>
        </p:nvSpPr>
        <p:spPr>
          <a:xfrm>
            <a:off x="530415" y="9064428"/>
            <a:ext cx="3003196" cy="689479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1, 4)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51270AE-C25E-9E21-F54E-E8158112593D}"/>
              </a:ext>
            </a:extLst>
          </p:cNvPr>
          <p:cNvSpPr/>
          <p:nvPr/>
        </p:nvSpPr>
        <p:spPr>
          <a:xfrm>
            <a:off x="2587254" y="4020270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DD226D2-B891-8EEA-9101-DA15E87AE9CC}"/>
              </a:ext>
            </a:extLst>
          </p:cNvPr>
          <p:cNvSpPr/>
          <p:nvPr/>
        </p:nvSpPr>
        <p:spPr>
          <a:xfrm>
            <a:off x="13956450" y="4033519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A0BDA5C-4E3D-9535-A9E8-A18E77DE38D5}"/>
              </a:ext>
            </a:extLst>
          </p:cNvPr>
          <p:cNvSpPr/>
          <p:nvPr/>
        </p:nvSpPr>
        <p:spPr>
          <a:xfrm>
            <a:off x="12156863" y="12339432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Conv(3, 1, 1)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C0402C0-5E87-2678-B775-3E610C12EC9C}"/>
              </a:ext>
            </a:extLst>
          </p:cNvPr>
          <p:cNvSpPr/>
          <p:nvPr/>
        </p:nvSpPr>
        <p:spPr>
          <a:xfrm>
            <a:off x="12149342" y="13504329"/>
            <a:ext cx="2413178" cy="689479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Softmax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8558F6C-8156-F18F-5686-05C332E6DCF2}"/>
              </a:ext>
            </a:extLst>
          </p:cNvPr>
          <p:cNvCxnSpPr>
            <a:cxnSpLocks/>
            <a:stCxn id="90" idx="2"/>
            <a:endCxn id="241" idx="0"/>
          </p:cNvCxnSpPr>
          <p:nvPr/>
        </p:nvCxnSpPr>
        <p:spPr>
          <a:xfrm>
            <a:off x="2059806" y="1787065"/>
            <a:ext cx="8259" cy="6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34EF521-F1D0-A6F7-3CF6-EC15FDF3F225}"/>
              </a:ext>
            </a:extLst>
          </p:cNvPr>
          <p:cNvCxnSpPr>
            <a:cxnSpLocks/>
            <a:stCxn id="241" idx="2"/>
            <a:endCxn id="243" idx="0"/>
          </p:cNvCxnSpPr>
          <p:nvPr/>
        </p:nvCxnSpPr>
        <p:spPr>
          <a:xfrm flipH="1">
            <a:off x="2032014" y="3117304"/>
            <a:ext cx="36050" cy="28338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0DA453F-53F2-CD83-EDFC-81C47F28D47F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>
            <a:off x="2032014" y="6640612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35C92FE-13DB-A9DC-C9D5-74F23FF3FA94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2032014" y="7690974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37CEC4F-9623-7913-EE3B-70A3E2E5045D}"/>
              </a:ext>
            </a:extLst>
          </p:cNvPr>
          <p:cNvCxnSpPr>
            <a:cxnSpLocks/>
            <a:stCxn id="245" idx="2"/>
            <a:endCxn id="246" idx="0"/>
          </p:cNvCxnSpPr>
          <p:nvPr/>
        </p:nvCxnSpPr>
        <p:spPr>
          <a:xfrm>
            <a:off x="2032014" y="8722441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8113F769-1A58-D2DD-04F6-B28F500E7DF4}"/>
              </a:ext>
            </a:extLst>
          </p:cNvPr>
          <p:cNvCxnSpPr>
            <a:cxnSpLocks/>
            <a:stCxn id="246" idx="2"/>
            <a:endCxn id="293" idx="0"/>
          </p:cNvCxnSpPr>
          <p:nvPr/>
        </p:nvCxnSpPr>
        <p:spPr>
          <a:xfrm rot="16200000" flipH="1">
            <a:off x="1136013" y="10649906"/>
            <a:ext cx="1792539" cy="54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86678F46-AF6F-F4E9-832E-C53F860E72C0}"/>
              </a:ext>
            </a:extLst>
          </p:cNvPr>
          <p:cNvCxnSpPr>
            <a:cxnSpLocks/>
            <a:stCxn id="296" idx="2"/>
            <a:endCxn id="300" idx="0"/>
          </p:cNvCxnSpPr>
          <p:nvPr/>
        </p:nvCxnSpPr>
        <p:spPr>
          <a:xfrm rot="5400000" flipH="1" flipV="1">
            <a:off x="160333" y="7831935"/>
            <a:ext cx="9389505" cy="5645066"/>
          </a:xfrm>
          <a:prstGeom prst="bentConnector5">
            <a:avLst>
              <a:gd name="adj1" fmla="val -3922"/>
              <a:gd name="adj2" fmla="val 68252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8D95FB0-54C8-5100-613F-8A01DEC6B901}"/>
              </a:ext>
            </a:extLst>
          </p:cNvPr>
          <p:cNvSpPr/>
          <p:nvPr/>
        </p:nvSpPr>
        <p:spPr>
          <a:xfrm>
            <a:off x="2587254" y="10263701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FA5A0F0-69D6-DD1C-C8FE-523E08CBC79F}"/>
              </a:ext>
            </a:extLst>
          </p:cNvPr>
          <p:cNvSpPr/>
          <p:nvPr/>
        </p:nvSpPr>
        <p:spPr>
          <a:xfrm>
            <a:off x="8242931" y="4033519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C12FF7D-E2AD-8FFC-487D-A3A8AADCCEC0}"/>
              </a:ext>
            </a:extLst>
          </p:cNvPr>
          <p:cNvSpPr/>
          <p:nvPr/>
        </p:nvSpPr>
        <p:spPr>
          <a:xfrm>
            <a:off x="8242931" y="10263701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2CF0D95C-B176-87B2-CAE6-1EAA932347B1}"/>
              </a:ext>
            </a:extLst>
          </p:cNvPr>
          <p:cNvCxnSpPr>
            <a:stCxn id="241" idx="2"/>
            <a:endCxn id="248" idx="1"/>
          </p:cNvCxnSpPr>
          <p:nvPr/>
        </p:nvCxnSpPr>
        <p:spPr>
          <a:xfrm rot="16200000" flipH="1">
            <a:off x="1703807" y="3481560"/>
            <a:ext cx="1247706" cy="51919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F54FD850-AED9-80FC-3568-C899093DAAE3}"/>
              </a:ext>
            </a:extLst>
          </p:cNvPr>
          <p:cNvCxnSpPr>
            <a:cxnSpLocks/>
            <a:stCxn id="246" idx="2"/>
            <a:endCxn id="265" idx="1"/>
          </p:cNvCxnSpPr>
          <p:nvPr/>
        </p:nvCxnSpPr>
        <p:spPr>
          <a:xfrm rot="16200000" flipH="1">
            <a:off x="1882367" y="9903554"/>
            <a:ext cx="854534" cy="55524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F19647CD-FCB8-57D9-71FC-AB9E2254323E}"/>
              </a:ext>
            </a:extLst>
          </p:cNvPr>
          <p:cNvCxnSpPr>
            <a:cxnSpLocks/>
            <a:stCxn id="296" idx="2"/>
            <a:endCxn id="266" idx="1"/>
          </p:cNvCxnSpPr>
          <p:nvPr/>
        </p:nvCxnSpPr>
        <p:spPr>
          <a:xfrm rot="5400000" flipH="1" flipV="1">
            <a:off x="-347740" y="6758552"/>
            <a:ext cx="10970961" cy="6210377"/>
          </a:xfrm>
          <a:prstGeom prst="bentConnector4">
            <a:avLst>
              <a:gd name="adj1" fmla="val -3357"/>
              <a:gd name="adj2" fmla="val 6208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34D875DA-2158-6832-78E5-52EE9564107F}"/>
              </a:ext>
            </a:extLst>
          </p:cNvPr>
          <p:cNvCxnSpPr>
            <a:cxnSpLocks/>
            <a:stCxn id="303" idx="2"/>
            <a:endCxn id="267" idx="1"/>
          </p:cNvCxnSpPr>
          <p:nvPr/>
        </p:nvCxnSpPr>
        <p:spPr>
          <a:xfrm rot="16200000" flipH="1">
            <a:off x="7540180" y="9905690"/>
            <a:ext cx="840190" cy="56531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>
            <a:extLst>
              <a:ext uri="{FF2B5EF4-FFF2-40B4-BE49-F238E27FC236}">
                <a16:creationId xmlns:a16="http://schemas.microsoft.com/office/drawing/2014/main" id="{AD7F66C2-30AE-C1E9-CE05-7AC64F3860B4}"/>
              </a:ext>
            </a:extLst>
          </p:cNvPr>
          <p:cNvCxnSpPr>
            <a:cxnSpLocks/>
            <a:stCxn id="310" idx="2"/>
            <a:endCxn id="249" idx="1"/>
          </p:cNvCxnSpPr>
          <p:nvPr/>
        </p:nvCxnSpPr>
        <p:spPr>
          <a:xfrm rot="5400000" flipH="1" flipV="1">
            <a:off x="5331553" y="6724326"/>
            <a:ext cx="10970961" cy="6278831"/>
          </a:xfrm>
          <a:prstGeom prst="bentConnector4">
            <a:avLst>
              <a:gd name="adj1" fmla="val -3357"/>
              <a:gd name="adj2" fmla="val 61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2D91BE8E-561D-BC48-AFB1-7B908941AB6D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3363452" y="11738636"/>
            <a:ext cx="0" cy="6007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A6E3522-3C49-CFD3-20A9-FCE339D10B2C}"/>
              </a:ext>
            </a:extLst>
          </p:cNvPr>
          <p:cNvCxnSpPr>
            <a:cxnSpLocks/>
            <a:stCxn id="250" idx="2"/>
            <a:endCxn id="251" idx="0"/>
          </p:cNvCxnSpPr>
          <p:nvPr/>
        </p:nvCxnSpPr>
        <p:spPr>
          <a:xfrm flipH="1">
            <a:off x="13355931" y="13028911"/>
            <a:ext cx="7521" cy="4754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893335D-079E-92DF-2EA7-BB0353D73C98}"/>
              </a:ext>
            </a:extLst>
          </p:cNvPr>
          <p:cNvCxnSpPr>
            <a:cxnSpLocks/>
            <a:stCxn id="251" idx="2"/>
            <a:endCxn id="358" idx="0"/>
          </p:cNvCxnSpPr>
          <p:nvPr/>
        </p:nvCxnSpPr>
        <p:spPr>
          <a:xfrm>
            <a:off x="13355931" y="14193808"/>
            <a:ext cx="14593" cy="497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1006FE4-AF7F-B676-BF62-540E5ACB4B43}"/>
              </a:ext>
            </a:extLst>
          </p:cNvPr>
          <p:cNvSpPr/>
          <p:nvPr/>
        </p:nvSpPr>
        <p:spPr>
          <a:xfrm>
            <a:off x="530955" y="11546447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F633959-5E20-CE44-B397-96822CFF2D0C}"/>
              </a:ext>
            </a:extLst>
          </p:cNvPr>
          <p:cNvSpPr/>
          <p:nvPr/>
        </p:nvSpPr>
        <p:spPr>
          <a:xfrm>
            <a:off x="530955" y="12596809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D3731C8-BEE6-244B-17B4-80B20224DF32}"/>
              </a:ext>
            </a:extLst>
          </p:cNvPr>
          <p:cNvSpPr/>
          <p:nvPr/>
        </p:nvSpPr>
        <p:spPr>
          <a:xfrm>
            <a:off x="530955" y="13628275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BAA15B8-A3C1-A8F1-100A-28485B0101BE}"/>
              </a:ext>
            </a:extLst>
          </p:cNvPr>
          <p:cNvSpPr/>
          <p:nvPr/>
        </p:nvSpPr>
        <p:spPr>
          <a:xfrm>
            <a:off x="530955" y="14659742"/>
            <a:ext cx="3003196" cy="689479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5, 4)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0ADD35B-8D12-A9D5-18D9-5DEEBA9F3443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>
            <a:off x="2032553" y="12235926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D7BD1FC-2FF4-6715-DA24-B05CFDC8485B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>
            <a:off x="2032553" y="13286288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F2D7CE1-AD7D-FCC1-B167-9F75AE18794F}"/>
              </a:ext>
            </a:extLst>
          </p:cNvPr>
          <p:cNvCxnSpPr>
            <a:cxnSpLocks/>
            <a:stCxn id="295" idx="2"/>
            <a:endCxn id="296" idx="0"/>
          </p:cNvCxnSpPr>
          <p:nvPr/>
        </p:nvCxnSpPr>
        <p:spPr>
          <a:xfrm>
            <a:off x="2032553" y="14317755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C4A9DDD-D101-25CD-8365-C776403D158A}"/>
              </a:ext>
            </a:extLst>
          </p:cNvPr>
          <p:cNvSpPr/>
          <p:nvPr/>
        </p:nvSpPr>
        <p:spPr>
          <a:xfrm>
            <a:off x="6176020" y="5959716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D21F1A7-1E00-E8F3-1E55-B38E8708CD87}"/>
              </a:ext>
            </a:extLst>
          </p:cNvPr>
          <p:cNvSpPr/>
          <p:nvPr/>
        </p:nvSpPr>
        <p:spPr>
          <a:xfrm>
            <a:off x="6176020" y="7010078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2B54752-4A79-12AD-89E5-2A9A6DB2C0B6}"/>
              </a:ext>
            </a:extLst>
          </p:cNvPr>
          <p:cNvSpPr/>
          <p:nvPr/>
        </p:nvSpPr>
        <p:spPr>
          <a:xfrm>
            <a:off x="6176020" y="8041544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7B7FCE-AF26-57A0-3DC8-9E0F4746537D}"/>
              </a:ext>
            </a:extLst>
          </p:cNvPr>
          <p:cNvSpPr/>
          <p:nvPr/>
        </p:nvSpPr>
        <p:spPr>
          <a:xfrm>
            <a:off x="6176020" y="9078771"/>
            <a:ext cx="3003196" cy="689479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11, 10, 4)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5FEB284F-1AB2-352A-A8AF-7700853535A4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7677619" y="6649195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7FC9B15-3CB0-777C-3545-E6FB205981E5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7677619" y="7699557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ED3E5F2-6BCE-A376-2A74-0D899476DA21}"/>
              </a:ext>
            </a:extLst>
          </p:cNvPr>
          <p:cNvCxnSpPr>
            <a:cxnSpLocks/>
            <a:stCxn id="302" idx="2"/>
            <a:endCxn id="303" idx="0"/>
          </p:cNvCxnSpPr>
          <p:nvPr/>
        </p:nvCxnSpPr>
        <p:spPr>
          <a:xfrm>
            <a:off x="7677619" y="8731024"/>
            <a:ext cx="0" cy="3477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5B3F016-E6E4-4B1C-294F-326AE7C42786}"/>
              </a:ext>
            </a:extLst>
          </p:cNvPr>
          <p:cNvSpPr/>
          <p:nvPr/>
        </p:nvSpPr>
        <p:spPr>
          <a:xfrm>
            <a:off x="6176020" y="11546435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8052348-7C63-B67B-A687-4FB1F87AB270}"/>
              </a:ext>
            </a:extLst>
          </p:cNvPr>
          <p:cNvSpPr/>
          <p:nvPr/>
        </p:nvSpPr>
        <p:spPr>
          <a:xfrm>
            <a:off x="6176020" y="12596809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AC4E0C-7F67-0D75-A5E9-849F5FA611C6}"/>
              </a:ext>
            </a:extLst>
          </p:cNvPr>
          <p:cNvSpPr/>
          <p:nvPr/>
        </p:nvSpPr>
        <p:spPr>
          <a:xfrm>
            <a:off x="6176020" y="13628275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38593BE-CD92-CCEA-3F69-CBE5A821C870}"/>
              </a:ext>
            </a:extLst>
          </p:cNvPr>
          <p:cNvSpPr/>
          <p:nvPr/>
        </p:nvSpPr>
        <p:spPr>
          <a:xfrm>
            <a:off x="6176020" y="14659742"/>
            <a:ext cx="3003196" cy="689479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15, 4)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D9C89C-F703-860C-2D8C-F18DAA34C92D}"/>
              </a:ext>
            </a:extLst>
          </p:cNvPr>
          <p:cNvCxnSpPr>
            <a:cxnSpLocks/>
            <a:stCxn id="307" idx="2"/>
            <a:endCxn id="308" idx="0"/>
          </p:cNvCxnSpPr>
          <p:nvPr/>
        </p:nvCxnSpPr>
        <p:spPr>
          <a:xfrm>
            <a:off x="7677619" y="12235915"/>
            <a:ext cx="0" cy="3608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52FE146-CE83-4825-5482-43C0C2CFD9D1}"/>
              </a:ext>
            </a:extLst>
          </p:cNvPr>
          <p:cNvCxnSpPr>
            <a:cxnSpLocks/>
            <a:stCxn id="308" idx="2"/>
            <a:endCxn id="309" idx="0"/>
          </p:cNvCxnSpPr>
          <p:nvPr/>
        </p:nvCxnSpPr>
        <p:spPr>
          <a:xfrm>
            <a:off x="7677619" y="13286288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47BD2434-975F-DDFA-3C69-F6E9D3A494FD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>
            <a:off x="7677619" y="14317755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1">
            <a:extLst>
              <a:ext uri="{FF2B5EF4-FFF2-40B4-BE49-F238E27FC236}">
                <a16:creationId xmlns:a16="http://schemas.microsoft.com/office/drawing/2014/main" id="{5C84AFF2-DA58-0A27-51D2-DE7B2C1C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013" y="1906329"/>
            <a:ext cx="184731" cy="95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800">
                <a:latin typeface="Arial" panose="020B0604020202020204" pitchFamily="34" charset="0"/>
              </a:rPr>
            </a:b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B3ED22C-2C74-67DA-5E27-1235AA4498F4}"/>
              </a:ext>
            </a:extLst>
          </p:cNvPr>
          <p:cNvSpPr/>
          <p:nvPr/>
        </p:nvSpPr>
        <p:spPr>
          <a:xfrm>
            <a:off x="12156863" y="10271762"/>
            <a:ext cx="2413178" cy="689479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Conv(64, 1, 1)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AF0C3249-6D84-B7F8-FC44-7798BA89A1A1}"/>
              </a:ext>
            </a:extLst>
          </p:cNvPr>
          <p:cNvSpPr/>
          <p:nvPr/>
        </p:nvSpPr>
        <p:spPr>
          <a:xfrm>
            <a:off x="11854332" y="5951122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F22A8A6-AD97-3787-1972-944E18885BBC}"/>
              </a:ext>
            </a:extLst>
          </p:cNvPr>
          <p:cNvSpPr/>
          <p:nvPr/>
        </p:nvSpPr>
        <p:spPr>
          <a:xfrm>
            <a:off x="11854332" y="7001484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B8F9509-0AB7-A579-A18C-0B3A9CE9EA95}"/>
              </a:ext>
            </a:extLst>
          </p:cNvPr>
          <p:cNvSpPr/>
          <p:nvPr/>
        </p:nvSpPr>
        <p:spPr>
          <a:xfrm>
            <a:off x="11854332" y="8032950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E6468B8-9D86-24D4-2E40-BD9A3EEC9432}"/>
              </a:ext>
            </a:extLst>
          </p:cNvPr>
          <p:cNvSpPr/>
          <p:nvPr/>
        </p:nvSpPr>
        <p:spPr>
          <a:xfrm>
            <a:off x="11854332" y="9064417"/>
            <a:ext cx="3003196" cy="689479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RU(64, 21, 20, 4)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5212954-5B4A-2C0C-58A2-873A2B441B85}"/>
              </a:ext>
            </a:extLst>
          </p:cNvPr>
          <p:cNvCxnSpPr>
            <a:cxnSpLocks/>
            <a:stCxn id="316" idx="2"/>
            <a:endCxn id="317" idx="0"/>
          </p:cNvCxnSpPr>
          <p:nvPr/>
        </p:nvCxnSpPr>
        <p:spPr>
          <a:xfrm>
            <a:off x="13355931" y="6640601"/>
            <a:ext cx="0" cy="3608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68DCE839-B5E9-45B6-68B2-A4C60981A5A3}"/>
              </a:ext>
            </a:extLst>
          </p:cNvPr>
          <p:cNvCxnSpPr>
            <a:cxnSpLocks/>
            <a:stCxn id="317" idx="2"/>
            <a:endCxn id="318" idx="0"/>
          </p:cNvCxnSpPr>
          <p:nvPr/>
        </p:nvCxnSpPr>
        <p:spPr>
          <a:xfrm>
            <a:off x="13355931" y="7690963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E215882-1118-D608-E007-22F8312176D5}"/>
              </a:ext>
            </a:extLst>
          </p:cNvPr>
          <p:cNvCxnSpPr>
            <a:cxnSpLocks/>
            <a:stCxn id="318" idx="2"/>
            <a:endCxn id="319" idx="0"/>
          </p:cNvCxnSpPr>
          <p:nvPr/>
        </p:nvCxnSpPr>
        <p:spPr>
          <a:xfrm>
            <a:off x="13355931" y="8722430"/>
            <a:ext cx="0" cy="3419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3359A89B-EA56-F838-72CB-1D5BF7BCA539}"/>
              </a:ext>
            </a:extLst>
          </p:cNvPr>
          <p:cNvCxnSpPr>
            <a:cxnSpLocks/>
            <a:stCxn id="310" idx="2"/>
            <a:endCxn id="316" idx="0"/>
          </p:cNvCxnSpPr>
          <p:nvPr/>
        </p:nvCxnSpPr>
        <p:spPr>
          <a:xfrm rot="5400000" flipH="1" flipV="1">
            <a:off x="5817724" y="7811016"/>
            <a:ext cx="9398099" cy="5678312"/>
          </a:xfrm>
          <a:prstGeom prst="bentConnector5">
            <a:avLst>
              <a:gd name="adj1" fmla="val -3918"/>
              <a:gd name="adj2" fmla="val 68619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A52DCAA1-C99B-47FB-123F-2272F467EC08}"/>
              </a:ext>
            </a:extLst>
          </p:cNvPr>
          <p:cNvSpPr/>
          <p:nvPr/>
        </p:nvSpPr>
        <p:spPr>
          <a:xfrm>
            <a:off x="5007617" y="2135399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B98EF17C-3CF8-C62A-2EA5-7EA2637632EF}"/>
              </a:ext>
            </a:extLst>
          </p:cNvPr>
          <p:cNvSpPr/>
          <p:nvPr/>
        </p:nvSpPr>
        <p:spPr>
          <a:xfrm>
            <a:off x="9238190" y="2096107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99C18AA-E7EC-E1F8-2789-FBC5753C1A7A}"/>
              </a:ext>
            </a:extLst>
          </p:cNvPr>
          <p:cNvSpPr/>
          <p:nvPr/>
        </p:nvSpPr>
        <p:spPr>
          <a:xfrm>
            <a:off x="10717006" y="2096107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DDAC725F-9D06-75A3-EF8F-39257C817ACE}"/>
              </a:ext>
            </a:extLst>
          </p:cNvPr>
          <p:cNvSpPr/>
          <p:nvPr/>
        </p:nvSpPr>
        <p:spPr>
          <a:xfrm>
            <a:off x="14951709" y="2096105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3842566-7CCC-87E2-F396-5A7954846E97}"/>
              </a:ext>
            </a:extLst>
          </p:cNvPr>
          <p:cNvGrpSpPr/>
          <p:nvPr/>
        </p:nvGrpSpPr>
        <p:grpSpPr>
          <a:xfrm>
            <a:off x="17723995" y="4651653"/>
            <a:ext cx="5232443" cy="10992768"/>
            <a:chOff x="13206494" y="1521709"/>
            <a:chExt cx="2749593" cy="4988315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362454F-BB82-3525-2116-33319232CDF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/>
                <a:t>RU(</a:t>
              </a:r>
              <a:r>
                <a:rPr lang="en-US" sz="3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D, G</a:t>
              </a:r>
              <a:r>
                <a:rPr lang="en-US" sz="3600" b="1" i="1" dirty="0"/>
                <a:t>)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7799E51-8E4C-AB8D-F78C-9C1517E2645E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 Norm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76F4274-27A9-A368-2965-072F6A2589BF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ReLU</a:t>
              </a:r>
              <a:endParaRPr lang="en-US" sz="2800" dirty="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64277B01-8F14-675A-8D8F-29C120EC6538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Conv(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sz="2800" b="1" dirty="0"/>
                <a:t>)</a:t>
              </a:r>
            </a:p>
            <a:p>
              <a:pPr algn="ctr"/>
              <a:r>
                <a:rPr lang="en-US" sz="2800" b="1" dirty="0"/>
                <a:t>group =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3D10982E-F4F2-2902-5925-53DE23CD1D33}"/>
                </a:ext>
              </a:extLst>
            </p:cNvPr>
            <p:cNvCxnSpPr>
              <a:stCxn id="330" idx="2"/>
              <a:endCxn id="33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308DF1B2-DCF2-7966-CA3B-C4AFC98F6DFF}"/>
                </a:ext>
              </a:extLst>
            </p:cNvPr>
            <p:cNvCxnSpPr>
              <a:cxnSpLocks/>
              <a:stCxn id="340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90472191-5823-71E0-C396-6CC77B919F71}"/>
                </a:ext>
              </a:extLst>
            </p:cNvPr>
            <p:cNvCxnSpPr>
              <a:cxnSpLocks/>
              <a:stCxn id="332" idx="2"/>
              <a:endCxn id="33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>
              <a:extLst>
                <a:ext uri="{FF2B5EF4-FFF2-40B4-BE49-F238E27FC236}">
                  <a16:creationId xmlns:a16="http://schemas.microsoft.com/office/drawing/2014/main" id="{2C64D30D-D7D1-E7A6-C4E0-878C6F40D5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>
              <a:extLst>
                <a:ext uri="{FF2B5EF4-FFF2-40B4-BE49-F238E27FC236}">
                  <a16:creationId xmlns:a16="http://schemas.microsoft.com/office/drawing/2014/main" id="{88D1A0C7-95AB-7128-8295-15D94CFAF39A}"/>
                </a:ext>
              </a:extLst>
            </p:cNvPr>
            <p:cNvCxnSpPr>
              <a:cxnSpLocks/>
              <a:stCxn id="33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A22F5E9-CD93-B0A6-8B84-492E972CFB33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401921C-84DB-1666-6C3A-179DD46D8F54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 Norm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6BD7990-738B-EBAF-FEBC-50F2418C0EAE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ReLU</a:t>
              </a:r>
              <a:endParaRPr lang="en-US" sz="28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94F6910-B4A0-02DC-2977-0768CE5513C0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Conv(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F, W, D</a:t>
              </a:r>
              <a:r>
                <a:rPr lang="en-US" sz="2800" b="1" dirty="0"/>
                <a:t>)</a:t>
              </a:r>
            </a:p>
            <a:p>
              <a:pPr algn="ctr"/>
              <a:r>
                <a:rPr lang="en-US" sz="2800" b="1" dirty="0"/>
                <a:t>group = 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2E90688F-68E6-655A-6C13-E7B483DF4161}"/>
                </a:ext>
              </a:extLst>
            </p:cNvPr>
            <p:cNvCxnSpPr>
              <a:stCxn id="339" idx="2"/>
              <a:endCxn id="340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108ABEF7-BC73-4895-4044-EA9D2F27EA0A}"/>
                </a:ext>
              </a:extLst>
            </p:cNvPr>
            <p:cNvCxnSpPr>
              <a:cxnSpLocks/>
              <a:stCxn id="341" idx="2"/>
              <a:endCxn id="339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09F96AAD-F9B7-DADC-C083-05861EAB0F49}"/>
                </a:ext>
              </a:extLst>
            </p:cNvPr>
            <p:cNvCxnSpPr>
              <a:cxnSpLocks/>
              <a:stCxn id="331" idx="2"/>
              <a:endCxn id="341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91CA024B-DB63-34EC-C0A5-7DAADB8D8A64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>
            <a:off x="7677619" y="9768251"/>
            <a:ext cx="0" cy="17781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AD269871-2371-98A0-E57F-B187C6A49306}"/>
              </a:ext>
            </a:extLst>
          </p:cNvPr>
          <p:cNvCxnSpPr>
            <a:cxnSpLocks/>
            <a:stCxn id="248" idx="0"/>
          </p:cNvCxnSpPr>
          <p:nvPr/>
        </p:nvCxnSpPr>
        <p:spPr>
          <a:xfrm rot="16200000" flipH="1">
            <a:off x="4737777" y="3076335"/>
            <a:ext cx="7718366" cy="9606235"/>
          </a:xfrm>
          <a:prstGeom prst="bentConnector4">
            <a:avLst>
              <a:gd name="adj1" fmla="val -18150"/>
              <a:gd name="adj2" fmla="val 133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>
            <a:extLst>
              <a:ext uri="{FF2B5EF4-FFF2-40B4-BE49-F238E27FC236}">
                <a16:creationId xmlns:a16="http://schemas.microsoft.com/office/drawing/2014/main" id="{BD479C18-5636-496C-D52D-60AB0F01BB32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5000434" y="2648641"/>
            <a:ext cx="218513" cy="79598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>
            <a:extLst>
              <a:ext uri="{FF2B5EF4-FFF2-40B4-BE49-F238E27FC236}">
                <a16:creationId xmlns:a16="http://schemas.microsoft.com/office/drawing/2014/main" id="{5F0EC191-D4F8-BB71-AAEA-AF0BB24BE1F1}"/>
              </a:ext>
            </a:extLst>
          </p:cNvPr>
          <p:cNvCxnSpPr>
            <a:cxnSpLocks/>
            <a:stCxn id="267" idx="3"/>
          </p:cNvCxnSpPr>
          <p:nvPr/>
        </p:nvCxnSpPr>
        <p:spPr>
          <a:xfrm flipV="1">
            <a:off x="10656109" y="2648641"/>
            <a:ext cx="260519" cy="79598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35322E8-6F43-24BB-DACA-BAF076E8E70B}"/>
              </a:ext>
            </a:extLst>
          </p:cNvPr>
          <p:cNvCxnSpPr>
            <a:cxnSpLocks/>
            <a:stCxn id="266" idx="0"/>
          </p:cNvCxnSpPr>
          <p:nvPr/>
        </p:nvCxnSpPr>
        <p:spPr>
          <a:xfrm flipV="1">
            <a:off x="9449520" y="2648641"/>
            <a:ext cx="0" cy="1384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386D7F70-4C35-6851-38BB-7E4FE160DF61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15163039" y="2648641"/>
            <a:ext cx="0" cy="1384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8D9E320-4817-50D9-CEC4-10A0C3526516}"/>
              </a:ext>
            </a:extLst>
          </p:cNvPr>
          <p:cNvCxnSpPr>
            <a:cxnSpLocks/>
            <a:stCxn id="319" idx="2"/>
            <a:endCxn id="315" idx="0"/>
          </p:cNvCxnSpPr>
          <p:nvPr/>
        </p:nvCxnSpPr>
        <p:spPr>
          <a:xfrm>
            <a:off x="13355931" y="9753896"/>
            <a:ext cx="7521" cy="5178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9B1CD5D-E2BA-68E7-8A1B-3DF83A9CCF9E}"/>
              </a:ext>
            </a:extLst>
          </p:cNvPr>
          <p:cNvCxnSpPr>
            <a:cxnSpLocks/>
          </p:cNvCxnSpPr>
          <p:nvPr/>
        </p:nvCxnSpPr>
        <p:spPr>
          <a:xfrm>
            <a:off x="20177851" y="5789925"/>
            <a:ext cx="0" cy="99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DA1BC4D2-79BB-472A-9186-C453BC2F4FCA}"/>
              </a:ext>
            </a:extLst>
          </p:cNvPr>
          <p:cNvSpPr/>
          <p:nvPr/>
        </p:nvSpPr>
        <p:spPr>
          <a:xfrm>
            <a:off x="17739936" y="917054"/>
            <a:ext cx="5054131" cy="183889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i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554C5934-EC0D-F388-8890-FDB459D903CE}"/>
              </a:ext>
            </a:extLst>
          </p:cNvPr>
          <p:cNvCxnSpPr>
            <a:cxnSpLocks/>
          </p:cNvCxnSpPr>
          <p:nvPr/>
        </p:nvCxnSpPr>
        <p:spPr>
          <a:xfrm>
            <a:off x="18139119" y="2313829"/>
            <a:ext cx="1067922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12586D2-4076-697E-1C60-3F111FBE4106}"/>
              </a:ext>
            </a:extLst>
          </p:cNvPr>
          <p:cNvCxnSpPr>
            <a:cxnSpLocks/>
          </p:cNvCxnSpPr>
          <p:nvPr/>
        </p:nvCxnSpPr>
        <p:spPr>
          <a:xfrm>
            <a:off x="18139119" y="1441078"/>
            <a:ext cx="1067922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25D9737A-40B1-46D0-DD2F-76B426469EA8}"/>
              </a:ext>
            </a:extLst>
          </p:cNvPr>
          <p:cNvSpPr txBox="1"/>
          <p:nvPr/>
        </p:nvSpPr>
        <p:spPr>
          <a:xfrm>
            <a:off x="19470120" y="1961833"/>
            <a:ext cx="3115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Residual connection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9B33AF9-7D75-D8B9-5E7B-D7F608FE55B8}"/>
              </a:ext>
            </a:extLst>
          </p:cNvPr>
          <p:cNvSpPr txBox="1"/>
          <p:nvPr/>
        </p:nvSpPr>
        <p:spPr>
          <a:xfrm>
            <a:off x="19470119" y="1119671"/>
            <a:ext cx="310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Forward connection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8CEEBD2-C0A6-E392-2F42-C92DACF094FA}"/>
              </a:ext>
            </a:extLst>
          </p:cNvPr>
          <p:cNvSpPr/>
          <p:nvPr/>
        </p:nvSpPr>
        <p:spPr>
          <a:xfrm>
            <a:off x="11983034" y="14691090"/>
            <a:ext cx="2774979" cy="100287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Output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E54D0C08-D16F-9BDF-DA8D-1277E71C9F5B}"/>
              </a:ext>
            </a:extLst>
          </p:cNvPr>
          <p:cNvSpPr/>
          <p:nvPr/>
        </p:nvSpPr>
        <p:spPr>
          <a:xfrm>
            <a:off x="13466350" y="11204743"/>
            <a:ext cx="422661" cy="42266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CB53B2B0-45FB-92C4-34D7-2F067FBBA6AE}"/>
              </a:ext>
            </a:extLst>
          </p:cNvPr>
          <p:cNvCxnSpPr>
            <a:cxnSpLocks/>
            <a:stCxn id="315" idx="2"/>
          </p:cNvCxnSpPr>
          <p:nvPr/>
        </p:nvCxnSpPr>
        <p:spPr>
          <a:xfrm>
            <a:off x="13363452" y="10961241"/>
            <a:ext cx="0" cy="8478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2616B258-5CFF-515F-CBF8-31E22F81098E}"/>
              </a:ext>
            </a:extLst>
          </p:cNvPr>
          <p:cNvSpPr txBox="1"/>
          <p:nvPr/>
        </p:nvSpPr>
        <p:spPr>
          <a:xfrm>
            <a:off x="17016546" y="3438226"/>
            <a:ext cx="598241" cy="1015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b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9FB47A-FA43-92AB-56D1-4E387A381447}"/>
              </a:ext>
            </a:extLst>
          </p:cNvPr>
          <p:cNvSpPr/>
          <p:nvPr/>
        </p:nvSpPr>
        <p:spPr>
          <a:xfrm>
            <a:off x="10229294" y="18048405"/>
            <a:ext cx="1274609" cy="5724974"/>
          </a:xfrm>
          <a:custGeom>
            <a:avLst/>
            <a:gdLst>
              <a:gd name="connsiteX0" fmla="*/ 1274609 w 1274609"/>
              <a:gd name="connsiteY0" fmla="*/ 0 h 5724974"/>
              <a:gd name="connsiteX1" fmla="*/ 1274609 w 1274609"/>
              <a:gd name="connsiteY1" fmla="*/ 5724974 h 5724974"/>
              <a:gd name="connsiteX2" fmla="*/ 1 w 1274609"/>
              <a:gd name="connsiteY2" fmla="*/ 3948842 h 5724974"/>
              <a:gd name="connsiteX3" fmla="*/ 0 w 1274609"/>
              <a:gd name="connsiteY3" fmla="*/ 112950 h 5724974"/>
              <a:gd name="connsiteX4" fmla="*/ 1274609 w 1274609"/>
              <a:gd name="connsiteY4" fmla="*/ 0 h 57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4609" h="5724974">
                <a:moveTo>
                  <a:pt x="1274609" y="0"/>
                </a:moveTo>
                <a:lnTo>
                  <a:pt x="1274609" y="5724974"/>
                </a:lnTo>
                <a:lnTo>
                  <a:pt x="1" y="3948842"/>
                </a:lnTo>
                <a:lnTo>
                  <a:pt x="0" y="112950"/>
                </a:lnTo>
                <a:lnTo>
                  <a:pt x="127460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5508</TotalTime>
  <Words>507</Words>
  <Application>Microsoft Macintosh PowerPoint</Application>
  <PresentationFormat>Custom</PresentationFormat>
  <Paragraphs>226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808</cp:revision>
  <cp:lastPrinted>2022-12-04T00:19:41Z</cp:lastPrinted>
  <dcterms:created xsi:type="dcterms:W3CDTF">2022-11-29T21:54:14Z</dcterms:created>
  <dcterms:modified xsi:type="dcterms:W3CDTF">2023-07-13T07:38:20Z</dcterms:modified>
</cp:coreProperties>
</file>