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50399950" cy="37799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31"/>
    <p:restoredTop sz="94536"/>
  </p:normalViewPr>
  <p:slideViewPr>
    <p:cSldViewPr snapToGrid="0">
      <p:cViewPr>
        <p:scale>
          <a:sx n="19" d="100"/>
          <a:sy n="19" d="100"/>
        </p:scale>
        <p:origin x="4456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2DE5-B6EE-E147-A976-7400C289695F}" type="datetimeFigureOut">
              <a:rPr lang="en-US" smtClean="0"/>
              <a:t>7/13/23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117BC-AFF7-1F40-A198-4736DB87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117BC-AFF7-1F40-A198-4736DB871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2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6186247"/>
            <a:ext cx="42839958" cy="13159987"/>
          </a:xfrm>
        </p:spPr>
        <p:txBody>
          <a:bodyPr anchor="b"/>
          <a:lstStyle>
            <a:lvl1pPr algn="ctr">
              <a:defRPr sz="33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9853733"/>
            <a:ext cx="37799963" cy="9126238"/>
          </a:xfrm>
        </p:spPr>
        <p:txBody>
          <a:bodyPr/>
          <a:lstStyle>
            <a:lvl1pPr marL="0" indent="0" algn="ctr">
              <a:buNone/>
              <a:defRPr sz="13228"/>
            </a:lvl1pPr>
            <a:lvl2pPr marL="2519995" indent="0" algn="ctr">
              <a:buNone/>
              <a:defRPr sz="11024"/>
            </a:lvl2pPr>
            <a:lvl3pPr marL="5039990" indent="0" algn="ctr">
              <a:buNone/>
              <a:defRPr sz="9921"/>
            </a:lvl3pPr>
            <a:lvl4pPr marL="7559985" indent="0" algn="ctr">
              <a:buNone/>
              <a:defRPr sz="8819"/>
            </a:lvl4pPr>
            <a:lvl5pPr marL="10079980" indent="0" algn="ctr">
              <a:buNone/>
              <a:defRPr sz="8819"/>
            </a:lvl5pPr>
            <a:lvl6pPr marL="12599975" indent="0" algn="ctr">
              <a:buNone/>
              <a:defRPr sz="8819"/>
            </a:lvl6pPr>
            <a:lvl7pPr marL="15119970" indent="0" algn="ctr">
              <a:buNone/>
              <a:defRPr sz="8819"/>
            </a:lvl7pPr>
            <a:lvl8pPr marL="17639965" indent="0" algn="ctr">
              <a:buNone/>
              <a:defRPr sz="8819"/>
            </a:lvl8pPr>
            <a:lvl9pPr marL="20159960" indent="0" algn="ctr">
              <a:buNone/>
              <a:defRPr sz="881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9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2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2012498"/>
            <a:ext cx="10867489" cy="320337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2012498"/>
            <a:ext cx="31972468" cy="320337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6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4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9423752"/>
            <a:ext cx="43469957" cy="15723732"/>
          </a:xfrm>
        </p:spPr>
        <p:txBody>
          <a:bodyPr anchor="b"/>
          <a:lstStyle>
            <a:lvl1pPr>
              <a:defRPr sz="33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5296236"/>
            <a:ext cx="43469957" cy="8268739"/>
          </a:xfrm>
        </p:spPr>
        <p:txBody>
          <a:bodyPr/>
          <a:lstStyle>
            <a:lvl1pPr marL="0" indent="0">
              <a:buNone/>
              <a:defRPr sz="13228">
                <a:solidFill>
                  <a:schemeClr val="tx1"/>
                </a:solidFill>
              </a:defRPr>
            </a:lvl1pPr>
            <a:lvl2pPr marL="2519995" indent="0">
              <a:buNone/>
              <a:defRPr sz="11024">
                <a:solidFill>
                  <a:schemeClr val="tx1">
                    <a:tint val="75000"/>
                  </a:schemeClr>
                </a:solidFill>
              </a:defRPr>
            </a:lvl2pPr>
            <a:lvl3pPr marL="5039990" indent="0">
              <a:buNone/>
              <a:defRPr sz="9921">
                <a:solidFill>
                  <a:schemeClr val="tx1">
                    <a:tint val="75000"/>
                  </a:schemeClr>
                </a:solidFill>
              </a:defRPr>
            </a:lvl3pPr>
            <a:lvl4pPr marL="7559985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4pPr>
            <a:lvl5pPr marL="10079980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5pPr>
            <a:lvl6pPr marL="12599975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6pPr>
            <a:lvl7pPr marL="15119970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7pPr>
            <a:lvl8pPr marL="17639965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8pPr>
            <a:lvl9pPr marL="20159960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7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10062490"/>
            <a:ext cx="21419979" cy="239837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10062490"/>
            <a:ext cx="21419979" cy="239837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6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012506"/>
            <a:ext cx="43469957" cy="7306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9266244"/>
            <a:ext cx="21321538" cy="4541243"/>
          </a:xfrm>
        </p:spPr>
        <p:txBody>
          <a:bodyPr anchor="b"/>
          <a:lstStyle>
            <a:lvl1pPr marL="0" indent="0">
              <a:buNone/>
              <a:defRPr sz="13228" b="1"/>
            </a:lvl1pPr>
            <a:lvl2pPr marL="2519995" indent="0">
              <a:buNone/>
              <a:defRPr sz="11024" b="1"/>
            </a:lvl2pPr>
            <a:lvl3pPr marL="5039990" indent="0">
              <a:buNone/>
              <a:defRPr sz="9921" b="1"/>
            </a:lvl3pPr>
            <a:lvl4pPr marL="7559985" indent="0">
              <a:buNone/>
              <a:defRPr sz="8819" b="1"/>
            </a:lvl4pPr>
            <a:lvl5pPr marL="10079980" indent="0">
              <a:buNone/>
              <a:defRPr sz="8819" b="1"/>
            </a:lvl5pPr>
            <a:lvl6pPr marL="12599975" indent="0">
              <a:buNone/>
              <a:defRPr sz="8819" b="1"/>
            </a:lvl6pPr>
            <a:lvl7pPr marL="15119970" indent="0">
              <a:buNone/>
              <a:defRPr sz="8819" b="1"/>
            </a:lvl7pPr>
            <a:lvl8pPr marL="17639965" indent="0">
              <a:buNone/>
              <a:defRPr sz="8819" b="1"/>
            </a:lvl8pPr>
            <a:lvl9pPr marL="20159960" indent="0">
              <a:buNone/>
              <a:defRPr sz="881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807486"/>
            <a:ext cx="21321538" cy="20308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9266244"/>
            <a:ext cx="21426543" cy="4541243"/>
          </a:xfrm>
        </p:spPr>
        <p:txBody>
          <a:bodyPr anchor="b"/>
          <a:lstStyle>
            <a:lvl1pPr marL="0" indent="0">
              <a:buNone/>
              <a:defRPr sz="13228" b="1"/>
            </a:lvl1pPr>
            <a:lvl2pPr marL="2519995" indent="0">
              <a:buNone/>
              <a:defRPr sz="11024" b="1"/>
            </a:lvl2pPr>
            <a:lvl3pPr marL="5039990" indent="0">
              <a:buNone/>
              <a:defRPr sz="9921" b="1"/>
            </a:lvl3pPr>
            <a:lvl4pPr marL="7559985" indent="0">
              <a:buNone/>
              <a:defRPr sz="8819" b="1"/>
            </a:lvl4pPr>
            <a:lvl5pPr marL="10079980" indent="0">
              <a:buNone/>
              <a:defRPr sz="8819" b="1"/>
            </a:lvl5pPr>
            <a:lvl6pPr marL="12599975" indent="0">
              <a:buNone/>
              <a:defRPr sz="8819" b="1"/>
            </a:lvl6pPr>
            <a:lvl7pPr marL="15119970" indent="0">
              <a:buNone/>
              <a:defRPr sz="8819" b="1"/>
            </a:lvl7pPr>
            <a:lvl8pPr marL="17639965" indent="0">
              <a:buNone/>
              <a:defRPr sz="8819" b="1"/>
            </a:lvl8pPr>
            <a:lvl9pPr marL="20159960" indent="0">
              <a:buNone/>
              <a:defRPr sz="881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807486"/>
            <a:ext cx="21426543" cy="20308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5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7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3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519998"/>
            <a:ext cx="16255296" cy="8819991"/>
          </a:xfrm>
        </p:spPr>
        <p:txBody>
          <a:bodyPr anchor="b"/>
          <a:lstStyle>
            <a:lvl1pPr>
              <a:defRPr sz="176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442503"/>
            <a:ext cx="25514975" cy="26862474"/>
          </a:xfrm>
        </p:spPr>
        <p:txBody>
          <a:bodyPr/>
          <a:lstStyle>
            <a:lvl1pPr>
              <a:defRPr sz="17638"/>
            </a:lvl1pPr>
            <a:lvl2pPr>
              <a:defRPr sz="15433"/>
            </a:lvl2pPr>
            <a:lvl3pPr>
              <a:defRPr sz="13228"/>
            </a:lvl3pPr>
            <a:lvl4pPr>
              <a:defRPr sz="11024"/>
            </a:lvl4pPr>
            <a:lvl5pPr>
              <a:defRPr sz="11024"/>
            </a:lvl5pPr>
            <a:lvl6pPr>
              <a:defRPr sz="11024"/>
            </a:lvl6pPr>
            <a:lvl7pPr>
              <a:defRPr sz="11024"/>
            </a:lvl7pPr>
            <a:lvl8pPr>
              <a:defRPr sz="11024"/>
            </a:lvl8pPr>
            <a:lvl9pPr>
              <a:defRPr sz="110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1339989"/>
            <a:ext cx="16255296" cy="21008732"/>
          </a:xfrm>
        </p:spPr>
        <p:txBody>
          <a:bodyPr/>
          <a:lstStyle>
            <a:lvl1pPr marL="0" indent="0">
              <a:buNone/>
              <a:defRPr sz="8819"/>
            </a:lvl1pPr>
            <a:lvl2pPr marL="2519995" indent="0">
              <a:buNone/>
              <a:defRPr sz="7717"/>
            </a:lvl2pPr>
            <a:lvl3pPr marL="5039990" indent="0">
              <a:buNone/>
              <a:defRPr sz="6614"/>
            </a:lvl3pPr>
            <a:lvl4pPr marL="7559985" indent="0">
              <a:buNone/>
              <a:defRPr sz="5512"/>
            </a:lvl4pPr>
            <a:lvl5pPr marL="10079980" indent="0">
              <a:buNone/>
              <a:defRPr sz="5512"/>
            </a:lvl5pPr>
            <a:lvl6pPr marL="12599975" indent="0">
              <a:buNone/>
              <a:defRPr sz="5512"/>
            </a:lvl6pPr>
            <a:lvl7pPr marL="15119970" indent="0">
              <a:buNone/>
              <a:defRPr sz="5512"/>
            </a:lvl7pPr>
            <a:lvl8pPr marL="17639965" indent="0">
              <a:buNone/>
              <a:defRPr sz="5512"/>
            </a:lvl8pPr>
            <a:lvl9pPr marL="20159960" indent="0">
              <a:buNone/>
              <a:defRPr sz="55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8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519998"/>
            <a:ext cx="16255296" cy="8819991"/>
          </a:xfrm>
        </p:spPr>
        <p:txBody>
          <a:bodyPr anchor="b"/>
          <a:lstStyle>
            <a:lvl1pPr>
              <a:defRPr sz="176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442503"/>
            <a:ext cx="25514975" cy="26862474"/>
          </a:xfrm>
        </p:spPr>
        <p:txBody>
          <a:bodyPr anchor="t"/>
          <a:lstStyle>
            <a:lvl1pPr marL="0" indent="0">
              <a:buNone/>
              <a:defRPr sz="17638"/>
            </a:lvl1pPr>
            <a:lvl2pPr marL="2519995" indent="0">
              <a:buNone/>
              <a:defRPr sz="15433"/>
            </a:lvl2pPr>
            <a:lvl3pPr marL="5039990" indent="0">
              <a:buNone/>
              <a:defRPr sz="13228"/>
            </a:lvl3pPr>
            <a:lvl4pPr marL="7559985" indent="0">
              <a:buNone/>
              <a:defRPr sz="11024"/>
            </a:lvl4pPr>
            <a:lvl5pPr marL="10079980" indent="0">
              <a:buNone/>
              <a:defRPr sz="11024"/>
            </a:lvl5pPr>
            <a:lvl6pPr marL="12599975" indent="0">
              <a:buNone/>
              <a:defRPr sz="11024"/>
            </a:lvl6pPr>
            <a:lvl7pPr marL="15119970" indent="0">
              <a:buNone/>
              <a:defRPr sz="11024"/>
            </a:lvl7pPr>
            <a:lvl8pPr marL="17639965" indent="0">
              <a:buNone/>
              <a:defRPr sz="11024"/>
            </a:lvl8pPr>
            <a:lvl9pPr marL="20159960" indent="0">
              <a:buNone/>
              <a:defRPr sz="110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1339989"/>
            <a:ext cx="16255296" cy="21008732"/>
          </a:xfrm>
        </p:spPr>
        <p:txBody>
          <a:bodyPr/>
          <a:lstStyle>
            <a:lvl1pPr marL="0" indent="0">
              <a:buNone/>
              <a:defRPr sz="8819"/>
            </a:lvl1pPr>
            <a:lvl2pPr marL="2519995" indent="0">
              <a:buNone/>
              <a:defRPr sz="7717"/>
            </a:lvl2pPr>
            <a:lvl3pPr marL="5039990" indent="0">
              <a:buNone/>
              <a:defRPr sz="6614"/>
            </a:lvl3pPr>
            <a:lvl4pPr marL="7559985" indent="0">
              <a:buNone/>
              <a:defRPr sz="5512"/>
            </a:lvl4pPr>
            <a:lvl5pPr marL="10079980" indent="0">
              <a:buNone/>
              <a:defRPr sz="5512"/>
            </a:lvl5pPr>
            <a:lvl6pPr marL="12599975" indent="0">
              <a:buNone/>
              <a:defRPr sz="5512"/>
            </a:lvl6pPr>
            <a:lvl7pPr marL="15119970" indent="0">
              <a:buNone/>
              <a:defRPr sz="5512"/>
            </a:lvl7pPr>
            <a:lvl8pPr marL="17639965" indent="0">
              <a:buNone/>
              <a:defRPr sz="5512"/>
            </a:lvl8pPr>
            <a:lvl9pPr marL="20159960" indent="0">
              <a:buNone/>
              <a:defRPr sz="55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1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2012506"/>
            <a:ext cx="43469957" cy="7306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10062490"/>
            <a:ext cx="43469957" cy="23983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5034974"/>
            <a:ext cx="11339989" cy="20124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EFD3-DAAF-1A4D-98F0-A61E9156FD54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5034974"/>
            <a:ext cx="17009983" cy="20124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5034974"/>
            <a:ext cx="11339989" cy="20124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8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039990" rtl="0" eaLnBrk="1" latinLnBrk="0" hangingPunct="1">
        <a:lnSpc>
          <a:spcPct val="90000"/>
        </a:lnSpc>
        <a:spcBef>
          <a:spcPct val="0"/>
        </a:spcBef>
        <a:buNone/>
        <a:defRPr sz="24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9997" indent="-1259997" algn="l" defTabSz="5039990" rtl="0" eaLnBrk="1" latinLnBrk="0" hangingPunct="1">
        <a:lnSpc>
          <a:spcPct val="90000"/>
        </a:lnSpc>
        <a:spcBef>
          <a:spcPts val="5512"/>
        </a:spcBef>
        <a:buFont typeface="Arial" panose="020B0604020202020204" pitchFamily="34" charset="0"/>
        <a:buChar char="•"/>
        <a:defRPr sz="15433" kern="1200">
          <a:solidFill>
            <a:schemeClr val="tx1"/>
          </a:solidFill>
          <a:latin typeface="+mn-lt"/>
          <a:ea typeface="+mn-ea"/>
          <a:cs typeface="+mn-cs"/>
        </a:defRPr>
      </a:lvl1pPr>
      <a:lvl2pPr marL="3779992" indent="-1259997" algn="l" defTabSz="5039990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13228" kern="1200">
          <a:solidFill>
            <a:schemeClr val="tx1"/>
          </a:solidFill>
          <a:latin typeface="+mn-lt"/>
          <a:ea typeface="+mn-ea"/>
          <a:cs typeface="+mn-cs"/>
        </a:defRPr>
      </a:lvl2pPr>
      <a:lvl3pPr marL="6299987" indent="-1259997" algn="l" defTabSz="5039990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3pPr>
      <a:lvl4pPr marL="8819982" indent="-1259997" algn="l" defTabSz="5039990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4pPr>
      <a:lvl5pPr marL="11339977" indent="-1259997" algn="l" defTabSz="5039990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5pPr>
      <a:lvl6pPr marL="13859972" indent="-1259997" algn="l" defTabSz="5039990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6pPr>
      <a:lvl7pPr marL="16379967" indent="-1259997" algn="l" defTabSz="5039990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7pPr>
      <a:lvl8pPr marL="18899962" indent="-1259997" algn="l" defTabSz="5039990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8pPr>
      <a:lvl9pPr marL="21419957" indent="-1259997" algn="l" defTabSz="5039990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519995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2pPr>
      <a:lvl3pPr marL="5039990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3pPr>
      <a:lvl4pPr marL="7559985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4pPr>
      <a:lvl5pPr marL="10079980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5pPr>
      <a:lvl6pPr marL="12599975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6pPr>
      <a:lvl7pPr marL="15119970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7pPr>
      <a:lvl8pPr marL="17639965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8pPr>
      <a:lvl9pPr marL="20159960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graph of a function&#10;&#10;Description automatically generated">
            <a:extLst>
              <a:ext uri="{FF2B5EF4-FFF2-40B4-BE49-F238E27FC236}">
                <a16:creationId xmlns:a16="http://schemas.microsoft.com/office/drawing/2014/main" id="{CD527E97-8BC8-8851-8AB4-647083CBB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6116" y="13233119"/>
            <a:ext cx="11816346" cy="11592693"/>
          </a:xfrm>
          <a:prstGeom prst="rect">
            <a:avLst/>
          </a:prstGeom>
        </p:spPr>
      </p:pic>
      <p:pic>
        <p:nvPicPr>
          <p:cNvPr id="18" name="Picture 17" descr="A graph of a function&#10;&#10;Description automatically generated">
            <a:extLst>
              <a:ext uri="{FF2B5EF4-FFF2-40B4-BE49-F238E27FC236}">
                <a16:creationId xmlns:a16="http://schemas.microsoft.com/office/drawing/2014/main" id="{3F32E6E2-55A7-43D7-FB26-2124AF3F6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39982" y="1145649"/>
            <a:ext cx="11816346" cy="11592693"/>
          </a:xfrm>
          <a:prstGeom prst="rect">
            <a:avLst/>
          </a:prstGeom>
        </p:spPr>
      </p:pic>
      <p:pic>
        <p:nvPicPr>
          <p:cNvPr id="25" name="Picture 24" descr="A graph of a positive rate&#10;&#10;Description automatically generated">
            <a:extLst>
              <a:ext uri="{FF2B5EF4-FFF2-40B4-BE49-F238E27FC236}">
                <a16:creationId xmlns:a16="http://schemas.microsoft.com/office/drawing/2014/main" id="{656DEB0E-C486-9E9E-A354-742B13E651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6247" y="13209005"/>
            <a:ext cx="11816346" cy="11592693"/>
          </a:xfrm>
          <a:prstGeom prst="rect">
            <a:avLst/>
          </a:prstGeom>
        </p:spPr>
      </p:pic>
      <p:pic>
        <p:nvPicPr>
          <p:cNvPr id="28" name="Picture 27" descr="A graph of a positive rate&#10;&#10;Description automatically generated">
            <a:extLst>
              <a:ext uri="{FF2B5EF4-FFF2-40B4-BE49-F238E27FC236}">
                <a16:creationId xmlns:a16="http://schemas.microsoft.com/office/drawing/2014/main" id="{73B4D01A-71C8-4C3B-E53E-81E21C67A4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1076" y="1165066"/>
            <a:ext cx="11816346" cy="11592693"/>
          </a:xfrm>
          <a:prstGeom prst="rect">
            <a:avLst/>
          </a:prstGeom>
        </p:spPr>
      </p:pic>
      <p:pic>
        <p:nvPicPr>
          <p:cNvPr id="5" name="Picture 4" descr="A graph of a graph&#10;&#10;Description automatically generated">
            <a:extLst>
              <a:ext uri="{FF2B5EF4-FFF2-40B4-BE49-F238E27FC236}">
                <a16:creationId xmlns:a16="http://schemas.microsoft.com/office/drawing/2014/main" id="{A204A612-C2E1-0190-CC1D-D3CD1CE7CB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13691" y="26815600"/>
            <a:ext cx="24693388" cy="10974839"/>
          </a:xfrm>
          <a:prstGeom prst="rect">
            <a:avLst/>
          </a:prstGeom>
        </p:spPr>
      </p:pic>
      <p:pic>
        <p:nvPicPr>
          <p:cNvPr id="9" name="Picture 8" descr="A graph with red lines and numbers&#10;&#10;Description automatically generated">
            <a:extLst>
              <a:ext uri="{FF2B5EF4-FFF2-40B4-BE49-F238E27FC236}">
                <a16:creationId xmlns:a16="http://schemas.microsoft.com/office/drawing/2014/main" id="{8CCE4705-F881-A4CD-09F9-C65326F7E6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145" y="26839775"/>
            <a:ext cx="24693388" cy="10974839"/>
          </a:xfrm>
          <a:prstGeom prst="rect">
            <a:avLst/>
          </a:prstGeom>
        </p:spPr>
      </p:pic>
      <p:pic>
        <p:nvPicPr>
          <p:cNvPr id="6" name="Picture 5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32C6BDDD-AA3F-5B19-27C3-909879CB89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127137" y="2130688"/>
            <a:ext cx="20150281" cy="11754331"/>
          </a:xfrm>
          <a:prstGeom prst="rect">
            <a:avLst/>
          </a:prstGeom>
        </p:spPr>
      </p:pic>
      <p:pic>
        <p:nvPicPr>
          <p:cNvPr id="11" name="Picture 10" descr="A picture containing text, line, screenshot, plot&#10;&#10;Description automatically generated">
            <a:extLst>
              <a:ext uri="{FF2B5EF4-FFF2-40B4-BE49-F238E27FC236}">
                <a16:creationId xmlns:a16="http://schemas.microsoft.com/office/drawing/2014/main" id="{1FAE3AD8-2EB9-5F6A-B2AE-A449DD08C1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127136" y="13825619"/>
            <a:ext cx="20150281" cy="11754331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A11A4635-C05F-135B-ADD6-9C2D296C2FD1}"/>
              </a:ext>
            </a:extLst>
          </p:cNvPr>
          <p:cNvSpPr txBox="1"/>
          <p:nvPr/>
        </p:nvSpPr>
        <p:spPr>
          <a:xfrm>
            <a:off x="196481" y="-124096"/>
            <a:ext cx="9444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D1587E-18AE-9980-C516-9BAAB086AB56}"/>
              </a:ext>
            </a:extLst>
          </p:cNvPr>
          <p:cNvSpPr txBox="1"/>
          <p:nvPr/>
        </p:nvSpPr>
        <p:spPr>
          <a:xfrm>
            <a:off x="196480" y="26231891"/>
            <a:ext cx="9989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11BC77-965E-8C8E-4D56-16A7BEF7DC6B}"/>
              </a:ext>
            </a:extLst>
          </p:cNvPr>
          <p:cNvSpPr/>
          <p:nvPr/>
        </p:nvSpPr>
        <p:spPr>
          <a:xfrm>
            <a:off x="1308464" y="789234"/>
            <a:ext cx="26123077" cy="2389641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9E00D7-C7EF-5F4E-40DD-5DE4E023362B}"/>
              </a:ext>
            </a:extLst>
          </p:cNvPr>
          <p:cNvSpPr/>
          <p:nvPr/>
        </p:nvSpPr>
        <p:spPr>
          <a:xfrm>
            <a:off x="1328761" y="789234"/>
            <a:ext cx="1616147" cy="1183127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0" b="1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Positive_MANE</a:t>
            </a:r>
            <a:endParaRPr lang="en-US" sz="8000" b="1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9636F9-6601-E245-254B-7397C3AD7EC1}"/>
              </a:ext>
            </a:extLst>
          </p:cNvPr>
          <p:cNvSpPr/>
          <p:nvPr/>
        </p:nvSpPr>
        <p:spPr>
          <a:xfrm>
            <a:off x="1328759" y="789234"/>
            <a:ext cx="26102781" cy="1183127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FC9220-4B1E-49D3-A1B2-28CD7A8BDD65}"/>
              </a:ext>
            </a:extLst>
          </p:cNvPr>
          <p:cNvSpPr/>
          <p:nvPr/>
        </p:nvSpPr>
        <p:spPr>
          <a:xfrm>
            <a:off x="1313553" y="12854382"/>
            <a:ext cx="26102781" cy="1183127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22A07E-0037-5BB6-6882-E0661D1B1E27}"/>
              </a:ext>
            </a:extLst>
          </p:cNvPr>
          <p:cNvSpPr/>
          <p:nvPr/>
        </p:nvSpPr>
        <p:spPr>
          <a:xfrm>
            <a:off x="1333009" y="12878558"/>
            <a:ext cx="1616147" cy="1183127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0" b="1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Positive_Alt</a:t>
            </a:r>
            <a:endParaRPr lang="en-US" sz="8000" b="1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AA63A5-7147-10E6-2857-9BF113CAE818}"/>
              </a:ext>
            </a:extLst>
          </p:cNvPr>
          <p:cNvSpPr/>
          <p:nvPr/>
        </p:nvSpPr>
        <p:spPr>
          <a:xfrm>
            <a:off x="29068028" y="2603899"/>
            <a:ext cx="1088130" cy="2228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DC4E14-77E3-B96D-55E4-4243A55C5DC6}"/>
              </a:ext>
            </a:extLst>
          </p:cNvPr>
          <p:cNvSpPr txBox="1"/>
          <p:nvPr/>
        </p:nvSpPr>
        <p:spPr>
          <a:xfrm rot="16200000">
            <a:off x="27725816" y="7351640"/>
            <a:ext cx="32800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Splam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860C94-6AA4-AABC-4F3B-3FE05601A47D}"/>
              </a:ext>
            </a:extLst>
          </p:cNvPr>
          <p:cNvSpPr txBox="1"/>
          <p:nvPr/>
        </p:nvSpPr>
        <p:spPr>
          <a:xfrm rot="16200000">
            <a:off x="27280983" y="19041064"/>
            <a:ext cx="41697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SpliceAI</a:t>
            </a:r>
            <a:endParaRPr lang="en-US" sz="80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945A3A-59A1-F0E7-9EA1-2DA18D2FCDE2}"/>
              </a:ext>
            </a:extLst>
          </p:cNvPr>
          <p:cNvSpPr txBox="1"/>
          <p:nvPr/>
        </p:nvSpPr>
        <p:spPr>
          <a:xfrm>
            <a:off x="25171424" y="26231891"/>
            <a:ext cx="10102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F90CF2-AFD5-BDB8-6883-061DEE7C91BD}"/>
              </a:ext>
            </a:extLst>
          </p:cNvPr>
          <p:cNvSpPr txBox="1"/>
          <p:nvPr/>
        </p:nvSpPr>
        <p:spPr>
          <a:xfrm>
            <a:off x="3091594" y="706130"/>
            <a:ext cx="11400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(1)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1B7E18-C163-9922-1AF9-071A4C82EC61}"/>
              </a:ext>
            </a:extLst>
          </p:cNvPr>
          <p:cNvSpPr txBox="1"/>
          <p:nvPr/>
        </p:nvSpPr>
        <p:spPr>
          <a:xfrm>
            <a:off x="15283479" y="702712"/>
            <a:ext cx="11400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(2)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C0A85E-4A67-46D2-0DEE-4C72585638A9}"/>
              </a:ext>
            </a:extLst>
          </p:cNvPr>
          <p:cNvSpPr txBox="1"/>
          <p:nvPr/>
        </p:nvSpPr>
        <p:spPr>
          <a:xfrm>
            <a:off x="3112399" y="12780438"/>
            <a:ext cx="11400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(3)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FB5A4B-A6F0-5EB1-3806-A87C8D8B708B}"/>
              </a:ext>
            </a:extLst>
          </p:cNvPr>
          <p:cNvSpPr txBox="1"/>
          <p:nvPr/>
        </p:nvSpPr>
        <p:spPr>
          <a:xfrm>
            <a:off x="15304284" y="12777020"/>
            <a:ext cx="11400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(4)</a:t>
            </a:r>
          </a:p>
        </p:txBody>
      </p:sp>
      <p:pic>
        <p:nvPicPr>
          <p:cNvPr id="15" name="Picture 14" descr="A picture containing text, line, plot, screenshot&#10;&#10;Description automatically generated">
            <a:extLst>
              <a:ext uri="{FF2B5EF4-FFF2-40B4-BE49-F238E27FC236}">
                <a16:creationId xmlns:a16="http://schemas.microsoft.com/office/drawing/2014/main" id="{A0DC131E-FC79-D5D8-E240-C9508E661D9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0466" t="13746" r="1805" b="76626"/>
          <a:stretch/>
        </p:blipFill>
        <p:spPr>
          <a:xfrm>
            <a:off x="30795558" y="597380"/>
            <a:ext cx="19072064" cy="9186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7B43DC-FD72-6D64-0B48-75A1D8D898C4}"/>
              </a:ext>
            </a:extLst>
          </p:cNvPr>
          <p:cNvSpPr txBox="1"/>
          <p:nvPr/>
        </p:nvSpPr>
        <p:spPr>
          <a:xfrm>
            <a:off x="28169061" y="-56832"/>
            <a:ext cx="10102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0117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5053</TotalTime>
  <Words>25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JhengHei UI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Kuan-Hao Chao</dc:creator>
  <cp:lastModifiedBy>Kuan-Hao Chao</cp:lastModifiedBy>
  <cp:revision>96</cp:revision>
  <dcterms:created xsi:type="dcterms:W3CDTF">2023-05-02T11:57:45Z</dcterms:created>
  <dcterms:modified xsi:type="dcterms:W3CDTF">2023-07-13T14:38:23Z</dcterms:modified>
</cp:coreProperties>
</file>