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36"/>
  </p:normalViewPr>
  <p:slideViewPr>
    <p:cSldViewPr snapToGrid="0">
      <p:cViewPr varScale="1">
        <p:scale>
          <a:sx n="29" d="100"/>
          <a:sy n="29" d="100"/>
        </p:scale>
        <p:origin x="19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plot, text, diagram, line&#10;&#10;Description automatically generated">
            <a:extLst>
              <a:ext uri="{FF2B5EF4-FFF2-40B4-BE49-F238E27FC236}">
                <a16:creationId xmlns:a16="http://schemas.microsoft.com/office/drawing/2014/main" id="{C5B3516A-A5CA-3C5D-68ED-AA451CE02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4932" y="25617378"/>
            <a:ext cx="23825362" cy="10589050"/>
          </a:xfrm>
          <a:prstGeom prst="rect">
            <a:avLst/>
          </a:prstGeom>
        </p:spPr>
      </p:pic>
      <p:pic>
        <p:nvPicPr>
          <p:cNvPr id="26" name="Picture 25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E6A29FAA-127D-8DBB-2C79-9CA10EB2D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586" y="25617378"/>
            <a:ext cx="23825362" cy="10589050"/>
          </a:xfrm>
          <a:prstGeom prst="rect">
            <a:avLst/>
          </a:prstGeom>
        </p:spPr>
      </p:pic>
      <p:pic>
        <p:nvPicPr>
          <p:cNvPr id="6" name="Picture 5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2C6BDDD-AA3F-5B19-27C3-909879CB8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2894" y="1863621"/>
            <a:ext cx="20150281" cy="11754331"/>
          </a:xfrm>
          <a:prstGeom prst="rect">
            <a:avLst/>
          </a:prstGeom>
        </p:spPr>
      </p:pic>
      <p:pic>
        <p:nvPicPr>
          <p:cNvPr id="11" name="Picture 10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1FAE3AD8-2EB9-5F6A-B2AE-A449DD08C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2893" y="13558552"/>
            <a:ext cx="20150281" cy="11754331"/>
          </a:xfrm>
          <a:prstGeom prst="rect">
            <a:avLst/>
          </a:prstGeom>
        </p:spPr>
      </p:pic>
      <p:pic>
        <p:nvPicPr>
          <p:cNvPr id="4" name="Picture 3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5B3BE03B-858D-79CE-82E0-0AA5162B0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6176" y="12966052"/>
            <a:ext cx="11816346" cy="11592693"/>
          </a:xfrm>
          <a:prstGeom prst="rect">
            <a:avLst/>
          </a:prstGeo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E315D0F9-17EF-4691-BAA6-02E088343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8353" y="12966052"/>
            <a:ext cx="11816346" cy="11592693"/>
          </a:xfrm>
          <a:prstGeom prst="rect">
            <a:avLst/>
          </a:prstGeom>
        </p:spPr>
      </p:pic>
      <p:pic>
        <p:nvPicPr>
          <p:cNvPr id="10" name="Picture 9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693706E3-3384-FBE6-6628-C9C16361E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21876" y="871696"/>
            <a:ext cx="11816346" cy="11592693"/>
          </a:xfrm>
          <a:prstGeom prst="rect">
            <a:avLst/>
          </a:prstGeom>
        </p:spPr>
      </p:pic>
      <p:pic>
        <p:nvPicPr>
          <p:cNvPr id="13" name="Picture 1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E587CA16-209F-96ED-4A98-F680061418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2007" y="877686"/>
            <a:ext cx="11816346" cy="11592693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8789337" y="-4143269"/>
            <a:ext cx="296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D1587E-18AE-9980-C516-9BAAB086AB56}"/>
              </a:ext>
            </a:extLst>
          </p:cNvPr>
          <p:cNvSpPr txBox="1"/>
          <p:nvPr/>
        </p:nvSpPr>
        <p:spPr>
          <a:xfrm>
            <a:off x="562237" y="24623707"/>
            <a:ext cx="998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1BC77-965E-8C8E-4D56-16A7BEF7DC6B}"/>
              </a:ext>
            </a:extLst>
          </p:cNvPr>
          <p:cNvSpPr/>
          <p:nvPr/>
        </p:nvSpPr>
        <p:spPr>
          <a:xfrm>
            <a:off x="1674221" y="522170"/>
            <a:ext cx="26123077" cy="23896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00D7-C7EF-5F4E-40DD-5DE4E023362B}"/>
              </a:ext>
            </a:extLst>
          </p:cNvPr>
          <p:cNvSpPr/>
          <p:nvPr/>
        </p:nvSpPr>
        <p:spPr>
          <a:xfrm>
            <a:off x="1694518" y="522170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636F9-6601-E245-254B-7397C3AD7EC1}"/>
              </a:ext>
            </a:extLst>
          </p:cNvPr>
          <p:cNvSpPr/>
          <p:nvPr/>
        </p:nvSpPr>
        <p:spPr>
          <a:xfrm>
            <a:off x="1694516" y="522170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C9220-4B1E-49D3-A1B2-28CD7A8BDD65}"/>
              </a:ext>
            </a:extLst>
          </p:cNvPr>
          <p:cNvSpPr/>
          <p:nvPr/>
        </p:nvSpPr>
        <p:spPr>
          <a:xfrm>
            <a:off x="1679310" y="12587318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2A07E-0037-5BB6-6882-E0661D1B1E27}"/>
              </a:ext>
            </a:extLst>
          </p:cNvPr>
          <p:cNvSpPr/>
          <p:nvPr/>
        </p:nvSpPr>
        <p:spPr>
          <a:xfrm>
            <a:off x="1698766" y="12611494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A63A5-7147-10E6-2857-9BF113CAE818}"/>
              </a:ext>
            </a:extLst>
          </p:cNvPr>
          <p:cNvSpPr/>
          <p:nvPr/>
        </p:nvSpPr>
        <p:spPr>
          <a:xfrm>
            <a:off x="29433788" y="2336832"/>
            <a:ext cx="1088130" cy="2228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C4E14-77E3-B96D-55E4-4243A55C5DC6}"/>
              </a:ext>
            </a:extLst>
          </p:cNvPr>
          <p:cNvSpPr txBox="1"/>
          <p:nvPr/>
        </p:nvSpPr>
        <p:spPr>
          <a:xfrm rot="16200000">
            <a:off x="27856733" y="7084573"/>
            <a:ext cx="37497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60C94-6AA4-AABC-4F3B-3FE05601A47D}"/>
              </a:ext>
            </a:extLst>
          </p:cNvPr>
          <p:cNvSpPr txBox="1"/>
          <p:nvPr/>
        </p:nvSpPr>
        <p:spPr>
          <a:xfrm rot="16200000">
            <a:off x="27646740" y="18773997"/>
            <a:ext cx="4169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</a:t>
            </a:r>
            <a:endParaRPr lang="en-US" sz="8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45A3A-59A1-F0E7-9EA1-2DA18D2FCDE2}"/>
              </a:ext>
            </a:extLst>
          </p:cNvPr>
          <p:cNvSpPr txBox="1"/>
          <p:nvPr/>
        </p:nvSpPr>
        <p:spPr>
          <a:xfrm>
            <a:off x="25607519" y="24623707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90CF2-AFD5-BDB8-6883-061DEE7C91BD}"/>
              </a:ext>
            </a:extLst>
          </p:cNvPr>
          <p:cNvSpPr txBox="1"/>
          <p:nvPr/>
        </p:nvSpPr>
        <p:spPr>
          <a:xfrm>
            <a:off x="3457354" y="43906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B7E18-C163-9922-1AF9-071A4C82EC61}"/>
              </a:ext>
            </a:extLst>
          </p:cNvPr>
          <p:cNvSpPr txBox="1"/>
          <p:nvPr/>
        </p:nvSpPr>
        <p:spPr>
          <a:xfrm>
            <a:off x="15649239" y="435648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C0A85E-4A67-46D2-0DEE-4C72585638A9}"/>
              </a:ext>
            </a:extLst>
          </p:cNvPr>
          <p:cNvSpPr txBox="1"/>
          <p:nvPr/>
        </p:nvSpPr>
        <p:spPr>
          <a:xfrm>
            <a:off x="3478159" y="12513374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B5A4B-A6F0-5EB1-3806-A87C8D8B708B}"/>
              </a:ext>
            </a:extLst>
          </p:cNvPr>
          <p:cNvSpPr txBox="1"/>
          <p:nvPr/>
        </p:nvSpPr>
        <p:spPr>
          <a:xfrm>
            <a:off x="15670044" y="1250995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(4)</a:t>
            </a:r>
          </a:p>
        </p:txBody>
      </p:sp>
      <p:pic>
        <p:nvPicPr>
          <p:cNvPr id="15" name="Picture 1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A0DC131E-FC79-D5D8-E240-C9508E661D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466" t="13746" r="1805" b="76626"/>
          <a:stretch/>
        </p:blipFill>
        <p:spPr>
          <a:xfrm>
            <a:off x="31161318" y="330316"/>
            <a:ext cx="19072064" cy="9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5047</TotalTime>
  <Words>25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89</cp:revision>
  <dcterms:created xsi:type="dcterms:W3CDTF">2023-05-02T11:57:45Z</dcterms:created>
  <dcterms:modified xsi:type="dcterms:W3CDTF">2023-06-29T21:02:27Z</dcterms:modified>
</cp:coreProperties>
</file>