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313" r:id="rId2"/>
  </p:sldIdLst>
  <p:sldSz cx="21599525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3"/>
    <p:restoredTop sz="97049"/>
  </p:normalViewPr>
  <p:slideViewPr>
    <p:cSldViewPr snapToGrid="0">
      <p:cViewPr>
        <p:scale>
          <a:sx n="50" d="100"/>
          <a:sy n="50" d="100"/>
        </p:scale>
        <p:origin x="2376" y="9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34097-28C4-B046-83B1-0F941A2B62B2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4225" y="1143000"/>
            <a:ext cx="5289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C0F75-378C-9343-A78F-7ACDEB9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6494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1pPr>
    <a:lvl2pPr marL="323247" algn="l" defTabSz="646494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2pPr>
    <a:lvl3pPr marL="646494" algn="l" defTabSz="646494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3pPr>
    <a:lvl4pPr marL="969741" algn="l" defTabSz="646494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4pPr>
    <a:lvl5pPr marL="1292989" algn="l" defTabSz="646494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5pPr>
    <a:lvl6pPr marL="1616236" algn="l" defTabSz="646494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6pPr>
    <a:lvl7pPr marL="1939483" algn="l" defTabSz="646494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7pPr>
    <a:lvl8pPr marL="2262730" algn="l" defTabSz="646494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8pPr>
    <a:lvl9pPr marL="2585977" algn="l" defTabSz="646494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2062083"/>
            <a:ext cx="16199644" cy="438666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6617911"/>
            <a:ext cx="16199644" cy="3042080"/>
          </a:xfrm>
        </p:spPr>
        <p:txBody>
          <a:bodyPr/>
          <a:lstStyle>
            <a:lvl1pPr marL="0" indent="0" algn="ctr">
              <a:buNone/>
              <a:defRPr sz="4252"/>
            </a:lvl1pPr>
            <a:lvl2pPr marL="809976" indent="0" algn="ctr">
              <a:buNone/>
              <a:defRPr sz="3543"/>
            </a:lvl2pPr>
            <a:lvl3pPr marL="1619951" indent="0" algn="ctr">
              <a:buNone/>
              <a:defRPr sz="3189"/>
            </a:lvl3pPr>
            <a:lvl4pPr marL="2429927" indent="0" algn="ctr">
              <a:buNone/>
              <a:defRPr sz="2835"/>
            </a:lvl4pPr>
            <a:lvl5pPr marL="3239902" indent="0" algn="ctr">
              <a:buNone/>
              <a:defRPr sz="2835"/>
            </a:lvl5pPr>
            <a:lvl6pPr marL="4049878" indent="0" algn="ctr">
              <a:buNone/>
              <a:defRPr sz="2835"/>
            </a:lvl6pPr>
            <a:lvl7pPr marL="4859853" indent="0" algn="ctr">
              <a:buNone/>
              <a:defRPr sz="2835"/>
            </a:lvl7pPr>
            <a:lvl8pPr marL="5669829" indent="0" algn="ctr">
              <a:buNone/>
              <a:defRPr sz="2835"/>
            </a:lvl8pPr>
            <a:lvl9pPr marL="6479804" indent="0" algn="ctr">
              <a:buNone/>
              <a:defRPr sz="2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6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670833"/>
            <a:ext cx="4657398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670833"/>
            <a:ext cx="13702199" cy="106779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1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3141249"/>
            <a:ext cx="18629590" cy="5241244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8432077"/>
            <a:ext cx="18629590" cy="27562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1pPr>
            <a:lvl2pPr marL="809976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19951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299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39902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49878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59853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6982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7980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1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354163"/>
            <a:ext cx="9179798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354163"/>
            <a:ext cx="9179798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3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670834"/>
            <a:ext cx="18629590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3088748"/>
            <a:ext cx="9137611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4602496"/>
            <a:ext cx="9137611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3088748"/>
            <a:ext cx="9182611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4602496"/>
            <a:ext cx="9182611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9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839999"/>
            <a:ext cx="6966408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814166"/>
            <a:ext cx="10934760" cy="8954158"/>
          </a:xfrm>
        </p:spPr>
        <p:txBody>
          <a:bodyPr/>
          <a:lstStyle>
            <a:lvl1pPr>
              <a:defRPr sz="5669"/>
            </a:lvl1pPr>
            <a:lvl2pPr>
              <a:defRPr sz="4960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779996"/>
            <a:ext cx="6966408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6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839999"/>
            <a:ext cx="6966408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814166"/>
            <a:ext cx="10934760" cy="8954158"/>
          </a:xfrm>
        </p:spPr>
        <p:txBody>
          <a:bodyPr anchor="t"/>
          <a:lstStyle>
            <a:lvl1pPr marL="0" indent="0">
              <a:buNone/>
              <a:defRPr sz="5669"/>
            </a:lvl1pPr>
            <a:lvl2pPr marL="809976" indent="0">
              <a:buNone/>
              <a:defRPr sz="4960"/>
            </a:lvl2pPr>
            <a:lvl3pPr marL="1619951" indent="0">
              <a:buNone/>
              <a:defRPr sz="4252"/>
            </a:lvl3pPr>
            <a:lvl4pPr marL="2429927" indent="0">
              <a:buNone/>
              <a:defRPr sz="3543"/>
            </a:lvl4pPr>
            <a:lvl5pPr marL="3239902" indent="0">
              <a:buNone/>
              <a:defRPr sz="3543"/>
            </a:lvl5pPr>
            <a:lvl6pPr marL="4049878" indent="0">
              <a:buNone/>
              <a:defRPr sz="3543"/>
            </a:lvl6pPr>
            <a:lvl7pPr marL="4859853" indent="0">
              <a:buNone/>
              <a:defRPr sz="3543"/>
            </a:lvl7pPr>
            <a:lvl8pPr marL="5669829" indent="0">
              <a:buNone/>
              <a:defRPr sz="3543"/>
            </a:lvl8pPr>
            <a:lvl9pPr marL="6479804" indent="0">
              <a:buNone/>
              <a:defRPr sz="35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779996"/>
            <a:ext cx="6966408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2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670834"/>
            <a:ext cx="1862959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354163"/>
            <a:ext cx="1862959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1678323"/>
            <a:ext cx="4859893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C8D4-EBBE-DF44-8BBA-54ECEA52E7B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1678323"/>
            <a:ext cx="728984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1678323"/>
            <a:ext cx="4859893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7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619951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988" indent="-404988" algn="l" defTabSz="16199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0" kern="1200">
          <a:solidFill>
            <a:schemeClr val="tx1"/>
          </a:solidFill>
          <a:latin typeface="+mn-lt"/>
          <a:ea typeface="+mn-ea"/>
          <a:cs typeface="+mn-cs"/>
        </a:defRPr>
      </a:lvl1pPr>
      <a:lvl2pPr marL="1214963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4939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4914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4890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4865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4841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4816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4792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09976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951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29927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39902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49878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59853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69829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79804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5A302324-7658-02B0-0740-4AC156F1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9186" y="6703167"/>
            <a:ext cx="8149639" cy="6112229"/>
          </a:xfrm>
          <a:prstGeom prst="rect">
            <a:avLst/>
          </a:prstGeom>
        </p:spPr>
      </p:pic>
      <p:pic>
        <p:nvPicPr>
          <p:cNvPr id="242" name="Picture 241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C3D610FB-F142-9593-CC7E-227A34B22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050" y="388334"/>
            <a:ext cx="8149639" cy="61122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262E7A-6CF1-802F-5DD2-E08C84CE425B}"/>
              </a:ext>
            </a:extLst>
          </p:cNvPr>
          <p:cNvSpPr/>
          <p:nvPr/>
        </p:nvSpPr>
        <p:spPr>
          <a:xfrm>
            <a:off x="399871" y="1205001"/>
            <a:ext cx="12759710" cy="3219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3E6E4-2B6E-99D8-B5E6-8BAEB529DE48}"/>
              </a:ext>
            </a:extLst>
          </p:cNvPr>
          <p:cNvSpPr/>
          <p:nvPr/>
        </p:nvSpPr>
        <p:spPr>
          <a:xfrm>
            <a:off x="399872" y="5096118"/>
            <a:ext cx="12759710" cy="3219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6BA6C-0A91-7AE5-9D14-4807AEA5021F}"/>
              </a:ext>
            </a:extLst>
          </p:cNvPr>
          <p:cNvSpPr/>
          <p:nvPr/>
        </p:nvSpPr>
        <p:spPr>
          <a:xfrm>
            <a:off x="399872" y="9004591"/>
            <a:ext cx="12759710" cy="3219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47245-3267-033E-F206-DF12C12C33BE}"/>
              </a:ext>
            </a:extLst>
          </p:cNvPr>
          <p:cNvSpPr/>
          <p:nvPr/>
        </p:nvSpPr>
        <p:spPr>
          <a:xfrm>
            <a:off x="2813771" y="6839914"/>
            <a:ext cx="10082791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CAE7F-82AA-E2F7-6F69-20D3FA64D1A3}"/>
              </a:ext>
            </a:extLst>
          </p:cNvPr>
          <p:cNvSpPr txBox="1"/>
          <p:nvPr/>
        </p:nvSpPr>
        <p:spPr>
          <a:xfrm>
            <a:off x="4688214" y="209491"/>
            <a:ext cx="1782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Donor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E2BCE-9B52-0125-C9AD-6D294460BC01}"/>
              </a:ext>
            </a:extLst>
          </p:cNvPr>
          <p:cNvSpPr txBox="1"/>
          <p:nvPr/>
        </p:nvSpPr>
        <p:spPr>
          <a:xfrm>
            <a:off x="8583755" y="209490"/>
            <a:ext cx="2468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Acceptor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51763E-E7FC-EF29-91EA-5D001DAFFCCF}"/>
              </a:ext>
            </a:extLst>
          </p:cNvPr>
          <p:cNvSpPr/>
          <p:nvPr/>
        </p:nvSpPr>
        <p:spPr>
          <a:xfrm>
            <a:off x="5101599" y="2935881"/>
            <a:ext cx="1218677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9B971D-ED64-094B-4D70-C4C8C7814A10}"/>
              </a:ext>
            </a:extLst>
          </p:cNvPr>
          <p:cNvSpPr/>
          <p:nvPr/>
        </p:nvSpPr>
        <p:spPr>
          <a:xfrm>
            <a:off x="9344377" y="2935881"/>
            <a:ext cx="1218677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906E173-6481-F25D-C277-BDC074C4D08B}"/>
              </a:ext>
            </a:extLst>
          </p:cNvPr>
          <p:cNvSpPr/>
          <p:nvPr/>
        </p:nvSpPr>
        <p:spPr>
          <a:xfrm rot="5400000">
            <a:off x="11582243" y="5478495"/>
            <a:ext cx="327196" cy="228457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E914E4-9FC3-3E99-15D6-E671E07DE955}"/>
              </a:ext>
            </a:extLst>
          </p:cNvPr>
          <p:cNvSpPr txBox="1"/>
          <p:nvPr/>
        </p:nvSpPr>
        <p:spPr>
          <a:xfrm>
            <a:off x="11290203" y="597248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  <a:endParaRPr lang="en-US" sz="2800" b="1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79C9152-BEBD-B71B-B89E-C012BA774222}"/>
              </a:ext>
            </a:extLst>
          </p:cNvPr>
          <p:cNvSpPr/>
          <p:nvPr/>
        </p:nvSpPr>
        <p:spPr>
          <a:xfrm rot="5400000">
            <a:off x="7694633" y="4607096"/>
            <a:ext cx="327196" cy="402737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C9494A-0856-18C5-AD1A-71884C63131F}"/>
              </a:ext>
            </a:extLst>
          </p:cNvPr>
          <p:cNvSpPr txBox="1"/>
          <p:nvPr/>
        </p:nvSpPr>
        <p:spPr>
          <a:xfrm>
            <a:off x="5023769" y="2125985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33162-8AE3-C298-8A0C-055EF22ACD56}"/>
              </a:ext>
            </a:extLst>
          </p:cNvPr>
          <p:cNvSpPr txBox="1"/>
          <p:nvPr/>
        </p:nvSpPr>
        <p:spPr>
          <a:xfrm>
            <a:off x="6584305" y="5966131"/>
            <a:ext cx="2544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N: intron length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A2CF30-F1B8-DA24-169E-49EBBAA3FCE5}"/>
              </a:ext>
            </a:extLst>
          </p:cNvPr>
          <p:cNvSpPr/>
          <p:nvPr/>
        </p:nvSpPr>
        <p:spPr>
          <a:xfrm>
            <a:off x="2813765" y="10763010"/>
            <a:ext cx="10096084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C14FB3-D40D-84F2-FAFA-BDCD040A1B14}"/>
              </a:ext>
            </a:extLst>
          </p:cNvPr>
          <p:cNvSpPr/>
          <p:nvPr/>
        </p:nvSpPr>
        <p:spPr>
          <a:xfrm>
            <a:off x="2806899" y="10763010"/>
            <a:ext cx="2293001" cy="48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NNNNN … NNNN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8B9DDF-A286-1301-EE31-022A0D6C6B75}"/>
              </a:ext>
            </a:extLst>
          </p:cNvPr>
          <p:cNvSpPr/>
          <p:nvPr/>
        </p:nvSpPr>
        <p:spPr>
          <a:xfrm>
            <a:off x="10603561" y="10763010"/>
            <a:ext cx="2293001" cy="48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NNNNN … NNNN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B8A92D-EB58-7DA0-AE87-12AA4B4F8DBB}"/>
              </a:ext>
            </a:extLst>
          </p:cNvPr>
          <p:cNvSpPr/>
          <p:nvPr/>
        </p:nvSpPr>
        <p:spPr>
          <a:xfrm>
            <a:off x="5099901" y="7786006"/>
            <a:ext cx="5461853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9EC99-279D-EE0F-D7BF-6CB0C4F85788}"/>
              </a:ext>
            </a:extLst>
          </p:cNvPr>
          <p:cNvSpPr/>
          <p:nvPr/>
        </p:nvSpPr>
        <p:spPr>
          <a:xfrm>
            <a:off x="5099896" y="11703656"/>
            <a:ext cx="5461852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855BE7-EE93-B15C-F1F8-7FDB44C0614F}"/>
              </a:ext>
            </a:extLst>
          </p:cNvPr>
          <p:cNvSpPr/>
          <p:nvPr/>
        </p:nvSpPr>
        <p:spPr>
          <a:xfrm>
            <a:off x="5101598" y="3899638"/>
            <a:ext cx="1218677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8009A-87E5-3C21-3E69-BFBEDEAD603D}"/>
              </a:ext>
            </a:extLst>
          </p:cNvPr>
          <p:cNvSpPr/>
          <p:nvPr/>
        </p:nvSpPr>
        <p:spPr>
          <a:xfrm>
            <a:off x="9346459" y="3879324"/>
            <a:ext cx="1218677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4F9A3B-C385-A9F0-CC5E-1FEA20BCE564}"/>
              </a:ext>
            </a:extLst>
          </p:cNvPr>
          <p:cNvSpPr txBox="1"/>
          <p:nvPr/>
        </p:nvSpPr>
        <p:spPr>
          <a:xfrm>
            <a:off x="1040656" y="7619833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26D973-6B8F-DA2B-2739-C5C6F63F703D}"/>
              </a:ext>
            </a:extLst>
          </p:cNvPr>
          <p:cNvCxnSpPr>
            <a:cxnSpLocks/>
          </p:cNvCxnSpPr>
          <p:nvPr/>
        </p:nvCxnSpPr>
        <p:spPr>
          <a:xfrm>
            <a:off x="5710932" y="1460051"/>
            <a:ext cx="0" cy="10560514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98E4F8-22B9-DA79-C6C1-071A46598FE2}"/>
              </a:ext>
            </a:extLst>
          </p:cNvPr>
          <p:cNvCxnSpPr>
            <a:cxnSpLocks/>
          </p:cNvCxnSpPr>
          <p:nvPr/>
        </p:nvCxnSpPr>
        <p:spPr>
          <a:xfrm>
            <a:off x="9968155" y="1460051"/>
            <a:ext cx="0" cy="10560514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61F6EA-49C2-DD07-8B48-030FF5E607C5}"/>
              </a:ext>
            </a:extLst>
          </p:cNvPr>
          <p:cNvSpPr txBox="1"/>
          <p:nvPr/>
        </p:nvSpPr>
        <p:spPr>
          <a:xfrm>
            <a:off x="1029287" y="6611334"/>
            <a:ext cx="1861834" cy="98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D95344-2DC3-DA00-7080-6A928AD24E07}"/>
              </a:ext>
            </a:extLst>
          </p:cNvPr>
          <p:cNvSpPr txBox="1"/>
          <p:nvPr/>
        </p:nvSpPr>
        <p:spPr>
          <a:xfrm>
            <a:off x="1041823" y="11537483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1CA52A-75E5-869D-328A-4F727D346D87}"/>
              </a:ext>
            </a:extLst>
          </p:cNvPr>
          <p:cNvSpPr txBox="1"/>
          <p:nvPr/>
        </p:nvSpPr>
        <p:spPr>
          <a:xfrm>
            <a:off x="1024911" y="10473859"/>
            <a:ext cx="1861834" cy="98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CB9C4B-B5BA-FFA1-F8E6-4EE1393D5E43}"/>
              </a:ext>
            </a:extLst>
          </p:cNvPr>
          <p:cNvSpPr txBox="1"/>
          <p:nvPr/>
        </p:nvSpPr>
        <p:spPr>
          <a:xfrm>
            <a:off x="1024915" y="3709801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C01CFA-DC90-8169-A68B-BCE4167ACA85}"/>
              </a:ext>
            </a:extLst>
          </p:cNvPr>
          <p:cNvSpPr txBox="1"/>
          <p:nvPr/>
        </p:nvSpPr>
        <p:spPr>
          <a:xfrm>
            <a:off x="1041948" y="2712173"/>
            <a:ext cx="1861834" cy="98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5FE621D4-5B7D-C0DA-20F7-91FCE62266F3}"/>
              </a:ext>
            </a:extLst>
          </p:cNvPr>
          <p:cNvSpPr/>
          <p:nvPr/>
        </p:nvSpPr>
        <p:spPr>
          <a:xfrm rot="5400000">
            <a:off x="7685257" y="8535794"/>
            <a:ext cx="327196" cy="4046123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A240AF-B67E-B786-9AAF-543BC83B2355}"/>
              </a:ext>
            </a:extLst>
          </p:cNvPr>
          <p:cNvSpPr txBox="1"/>
          <p:nvPr/>
        </p:nvSpPr>
        <p:spPr>
          <a:xfrm>
            <a:off x="6581193" y="9906683"/>
            <a:ext cx="2544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N: intron length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34FFB70E-280A-4690-38F7-5A980F7538A2}"/>
              </a:ext>
            </a:extLst>
          </p:cNvPr>
          <p:cNvSpPr/>
          <p:nvPr/>
        </p:nvSpPr>
        <p:spPr>
          <a:xfrm rot="5400000">
            <a:off x="5215677" y="2465183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EF89C5-6865-339B-6275-DEC3897D20BC}"/>
              </a:ext>
            </a:extLst>
          </p:cNvPr>
          <p:cNvSpPr txBox="1"/>
          <p:nvPr/>
        </p:nvSpPr>
        <p:spPr>
          <a:xfrm>
            <a:off x="9256296" y="2083445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5ACB6B2-A801-8D52-8074-DFA79BD514B1}"/>
              </a:ext>
            </a:extLst>
          </p:cNvPr>
          <p:cNvSpPr/>
          <p:nvPr/>
        </p:nvSpPr>
        <p:spPr>
          <a:xfrm rot="5400000">
            <a:off x="5896996" y="2465184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4702BFAD-BEF4-81A9-AEC8-7217743FAB60}"/>
              </a:ext>
            </a:extLst>
          </p:cNvPr>
          <p:cNvSpPr/>
          <p:nvPr/>
        </p:nvSpPr>
        <p:spPr>
          <a:xfrm rot="5400000">
            <a:off x="9448642" y="2469997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7A622439-F453-4D9F-4E45-B2BCC7046A67}"/>
              </a:ext>
            </a:extLst>
          </p:cNvPr>
          <p:cNvSpPr/>
          <p:nvPr/>
        </p:nvSpPr>
        <p:spPr>
          <a:xfrm rot="5400000">
            <a:off x="10129961" y="2469999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D2B711-0E65-F3AE-2884-098FC3F76EE1}"/>
              </a:ext>
            </a:extLst>
          </p:cNvPr>
          <p:cNvSpPr txBox="1"/>
          <p:nvPr/>
        </p:nvSpPr>
        <p:spPr>
          <a:xfrm>
            <a:off x="5718170" y="2128256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769D50-DE2A-8707-5FD8-683225BE2F7A}"/>
              </a:ext>
            </a:extLst>
          </p:cNvPr>
          <p:cNvSpPr txBox="1"/>
          <p:nvPr/>
        </p:nvSpPr>
        <p:spPr>
          <a:xfrm>
            <a:off x="9937615" y="2083445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295C30-6CD3-72B5-E0A6-7FA0F334431F}"/>
              </a:ext>
            </a:extLst>
          </p:cNvPr>
          <p:cNvSpPr/>
          <p:nvPr/>
        </p:nvSpPr>
        <p:spPr>
          <a:xfrm>
            <a:off x="2818936" y="6840608"/>
            <a:ext cx="2282658" cy="480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9E44FD-2B50-51F1-456E-A5DACB58907D}"/>
              </a:ext>
            </a:extLst>
          </p:cNvPr>
          <p:cNvSpPr/>
          <p:nvPr/>
        </p:nvSpPr>
        <p:spPr>
          <a:xfrm>
            <a:off x="10565130" y="6839914"/>
            <a:ext cx="2329276" cy="480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5ECF42D0-8F5F-1338-4FE7-BB0856C0767D}"/>
              </a:ext>
            </a:extLst>
          </p:cNvPr>
          <p:cNvSpPr/>
          <p:nvPr/>
        </p:nvSpPr>
        <p:spPr>
          <a:xfrm rot="5400000">
            <a:off x="3792111" y="5489736"/>
            <a:ext cx="327196" cy="2282658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CDE594-96C2-A0CC-9BC8-C33D06285655}"/>
              </a:ext>
            </a:extLst>
          </p:cNvPr>
          <p:cNvSpPr txBox="1"/>
          <p:nvPr/>
        </p:nvSpPr>
        <p:spPr>
          <a:xfrm>
            <a:off x="3529823" y="6033101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3C2E58-B02B-D6A6-B885-97FDED230371}"/>
              </a:ext>
            </a:extLst>
          </p:cNvPr>
          <p:cNvCxnSpPr>
            <a:cxnSpLocks/>
          </p:cNvCxnSpPr>
          <p:nvPr/>
        </p:nvCxnSpPr>
        <p:spPr>
          <a:xfrm>
            <a:off x="10565130" y="1427181"/>
            <a:ext cx="0" cy="105933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2A49074-D6FA-6970-EF90-4E6D43EDEB1E}"/>
              </a:ext>
            </a:extLst>
          </p:cNvPr>
          <p:cNvCxnSpPr>
            <a:cxnSpLocks/>
          </p:cNvCxnSpPr>
          <p:nvPr/>
        </p:nvCxnSpPr>
        <p:spPr>
          <a:xfrm>
            <a:off x="5097044" y="1427181"/>
            <a:ext cx="22559" cy="105933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166666-4D99-C3FE-40F8-E84781C3A514}"/>
              </a:ext>
            </a:extLst>
          </p:cNvPr>
          <p:cNvSpPr txBox="1"/>
          <p:nvPr/>
        </p:nvSpPr>
        <p:spPr>
          <a:xfrm>
            <a:off x="417878" y="9000479"/>
            <a:ext cx="31475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SpliceAI-10k-Ns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536282-FECC-4C8B-9628-216F1EB02391}"/>
              </a:ext>
            </a:extLst>
          </p:cNvPr>
          <p:cNvSpPr txBox="1"/>
          <p:nvPr/>
        </p:nvSpPr>
        <p:spPr>
          <a:xfrm>
            <a:off x="399872" y="5092412"/>
            <a:ext cx="31475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SpliceAI</a:t>
            </a:r>
            <a:endParaRPr lang="en-US" sz="36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564F44-193A-B2DE-89D7-D3187551B08A}"/>
              </a:ext>
            </a:extLst>
          </p:cNvPr>
          <p:cNvSpPr txBox="1"/>
          <p:nvPr/>
        </p:nvSpPr>
        <p:spPr>
          <a:xfrm>
            <a:off x="417878" y="1245174"/>
            <a:ext cx="31475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Splam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0A727D-05CC-B1CB-00A1-18CB3A3B2FE2}"/>
              </a:ext>
            </a:extLst>
          </p:cNvPr>
          <p:cNvSpPr txBox="1"/>
          <p:nvPr/>
        </p:nvSpPr>
        <p:spPr>
          <a:xfrm>
            <a:off x="5048283" y="603889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382A6BCB-DBAA-DE84-780E-FD5A2F6DBF9E}"/>
              </a:ext>
            </a:extLst>
          </p:cNvPr>
          <p:cNvSpPr/>
          <p:nvPr/>
        </p:nvSpPr>
        <p:spPr>
          <a:xfrm rot="5400000">
            <a:off x="5240192" y="6378098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412F9838-1143-6DDE-95D6-79AC1DF5A0DF}"/>
              </a:ext>
            </a:extLst>
          </p:cNvPr>
          <p:cNvSpPr/>
          <p:nvPr/>
        </p:nvSpPr>
        <p:spPr>
          <a:xfrm rot="5400000">
            <a:off x="3799583" y="9389687"/>
            <a:ext cx="327196" cy="2282658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C02251-8872-7E52-AD6E-B6EDC2948C88}"/>
              </a:ext>
            </a:extLst>
          </p:cNvPr>
          <p:cNvSpPr txBox="1"/>
          <p:nvPr/>
        </p:nvSpPr>
        <p:spPr>
          <a:xfrm>
            <a:off x="3537295" y="9933052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C85CF6-AF1E-B433-1497-A765391C8420}"/>
              </a:ext>
            </a:extLst>
          </p:cNvPr>
          <p:cNvSpPr txBox="1"/>
          <p:nvPr/>
        </p:nvSpPr>
        <p:spPr>
          <a:xfrm>
            <a:off x="5055756" y="993885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8C73D823-3E91-9D05-84EE-AC59C88B221C}"/>
              </a:ext>
            </a:extLst>
          </p:cNvPr>
          <p:cNvSpPr/>
          <p:nvPr/>
        </p:nvSpPr>
        <p:spPr>
          <a:xfrm rot="5400000">
            <a:off x="5247664" y="10278048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63C63851-FCF6-BA7C-7AE5-1962ABC5C75E}"/>
              </a:ext>
            </a:extLst>
          </p:cNvPr>
          <p:cNvSpPr/>
          <p:nvPr/>
        </p:nvSpPr>
        <p:spPr>
          <a:xfrm rot="5400000">
            <a:off x="10116753" y="6359042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3C5164-0228-DADA-36A2-F708A51540E3}"/>
              </a:ext>
            </a:extLst>
          </p:cNvPr>
          <p:cNvSpPr txBox="1"/>
          <p:nvPr/>
        </p:nvSpPr>
        <p:spPr>
          <a:xfrm>
            <a:off x="9924407" y="5972488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95FF834A-F5AB-340F-CBC7-6B342DB0E4AB}"/>
              </a:ext>
            </a:extLst>
          </p:cNvPr>
          <p:cNvSpPr/>
          <p:nvPr/>
        </p:nvSpPr>
        <p:spPr>
          <a:xfrm rot="5400000">
            <a:off x="11603963" y="9400464"/>
            <a:ext cx="327196" cy="228457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C33153-0675-638E-CE80-D5FFE69149F8}"/>
              </a:ext>
            </a:extLst>
          </p:cNvPr>
          <p:cNvSpPr txBox="1"/>
          <p:nvPr/>
        </p:nvSpPr>
        <p:spPr>
          <a:xfrm>
            <a:off x="11311923" y="989445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  <a:endParaRPr lang="en-US" sz="2800" b="1" dirty="0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014B62AF-8A79-89B1-9D3A-D8652B412C20}"/>
              </a:ext>
            </a:extLst>
          </p:cNvPr>
          <p:cNvSpPr/>
          <p:nvPr/>
        </p:nvSpPr>
        <p:spPr>
          <a:xfrm rot="5400000">
            <a:off x="10138473" y="10281012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217BFA-21C1-8845-3322-7D61F77BC085}"/>
              </a:ext>
            </a:extLst>
          </p:cNvPr>
          <p:cNvSpPr txBox="1"/>
          <p:nvPr/>
        </p:nvSpPr>
        <p:spPr>
          <a:xfrm>
            <a:off x="9946127" y="9894458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A4F403-E92B-6D77-1930-83E0CDED60E6}"/>
              </a:ext>
            </a:extLst>
          </p:cNvPr>
          <p:cNvSpPr txBox="1"/>
          <p:nvPr/>
        </p:nvSpPr>
        <p:spPr>
          <a:xfrm>
            <a:off x="-15743" y="-209550"/>
            <a:ext cx="6270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a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D17EE7F-CD11-2598-F8C0-C2A93548BCAB}"/>
              </a:ext>
            </a:extLst>
          </p:cNvPr>
          <p:cNvSpPr txBox="1"/>
          <p:nvPr/>
        </p:nvSpPr>
        <p:spPr>
          <a:xfrm>
            <a:off x="13782956" y="-118110"/>
            <a:ext cx="604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/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DA454-BADC-F2EB-ACE6-933652D51389}"/>
              </a:ext>
            </a:extLst>
          </p:cNvPr>
          <p:cNvSpPr txBox="1"/>
          <p:nvPr/>
        </p:nvSpPr>
        <p:spPr>
          <a:xfrm>
            <a:off x="16475106" y="268912"/>
            <a:ext cx="3429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Positive_MANE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172FA5-8C79-4262-D51D-5B5A99F71158}"/>
              </a:ext>
            </a:extLst>
          </p:cNvPr>
          <p:cNvSpPr txBox="1"/>
          <p:nvPr/>
        </p:nvSpPr>
        <p:spPr>
          <a:xfrm>
            <a:off x="16769065" y="6602453"/>
            <a:ext cx="2844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Positive_Alt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27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5495</TotalTime>
  <Words>48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multiStringTie: multi-sample assembler</dc:title>
  <dc:creator>Kuan-Hao Chao</dc:creator>
  <cp:lastModifiedBy>Kuan-Hao Chao</cp:lastModifiedBy>
  <cp:revision>803</cp:revision>
  <cp:lastPrinted>2022-12-04T00:19:41Z</cp:lastPrinted>
  <dcterms:created xsi:type="dcterms:W3CDTF">2022-11-29T21:54:14Z</dcterms:created>
  <dcterms:modified xsi:type="dcterms:W3CDTF">2023-07-18T15:14:31Z</dcterms:modified>
</cp:coreProperties>
</file>