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32040513" cy="2844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/>
    <p:restoredTop sz="94558"/>
  </p:normalViewPr>
  <p:slideViewPr>
    <p:cSldViewPr snapToGrid="0">
      <p:cViewPr>
        <p:scale>
          <a:sx n="22" d="100"/>
          <a:sy n="22" d="100"/>
        </p:scale>
        <p:origin x="25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0688" y="1143000"/>
            <a:ext cx="347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0688" y="1143000"/>
            <a:ext cx="3476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039" y="4654429"/>
            <a:ext cx="27234436" cy="9901355"/>
          </a:xfrm>
        </p:spPr>
        <p:txBody>
          <a:bodyPr anchor="b"/>
          <a:lstStyle>
            <a:lvl1pPr algn="ctr">
              <a:defRPr sz="2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5064" y="14937618"/>
            <a:ext cx="24030385" cy="6866430"/>
          </a:xfrm>
        </p:spPr>
        <p:txBody>
          <a:bodyPr/>
          <a:lstStyle>
            <a:lvl1pPr marL="0" indent="0" algn="ctr">
              <a:buNone/>
              <a:defRPr sz="8410"/>
            </a:lvl1pPr>
            <a:lvl2pPr marL="1602029" indent="0" algn="ctr">
              <a:buNone/>
              <a:defRPr sz="7008"/>
            </a:lvl2pPr>
            <a:lvl3pPr marL="3204058" indent="0" algn="ctr">
              <a:buNone/>
              <a:defRPr sz="6307"/>
            </a:lvl3pPr>
            <a:lvl4pPr marL="4806086" indent="0" algn="ctr">
              <a:buNone/>
              <a:defRPr sz="5606"/>
            </a:lvl4pPr>
            <a:lvl5pPr marL="6408115" indent="0" algn="ctr">
              <a:buNone/>
              <a:defRPr sz="5606"/>
            </a:lvl5pPr>
            <a:lvl6pPr marL="8010144" indent="0" algn="ctr">
              <a:buNone/>
              <a:defRPr sz="5606"/>
            </a:lvl6pPr>
            <a:lvl7pPr marL="9612173" indent="0" algn="ctr">
              <a:buNone/>
              <a:defRPr sz="5606"/>
            </a:lvl7pPr>
            <a:lvl8pPr marL="11214202" indent="0" algn="ctr">
              <a:buNone/>
              <a:defRPr sz="5606"/>
            </a:lvl8pPr>
            <a:lvl9pPr marL="12816230" indent="0" algn="ctr">
              <a:buNone/>
              <a:defRPr sz="5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8994" y="1514170"/>
            <a:ext cx="6908736" cy="24101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787" y="1514170"/>
            <a:ext cx="20325700" cy="24101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099" y="7090274"/>
            <a:ext cx="27634942" cy="11830274"/>
          </a:xfrm>
        </p:spPr>
        <p:txBody>
          <a:bodyPr anchor="b"/>
          <a:lstStyle>
            <a:lvl1pPr>
              <a:defRPr sz="2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099" y="19032467"/>
            <a:ext cx="27634942" cy="6221262"/>
          </a:xfrm>
        </p:spPr>
        <p:txBody>
          <a:bodyPr/>
          <a:lstStyle>
            <a:lvl1pPr marL="0" indent="0">
              <a:buNone/>
              <a:defRPr sz="8410">
                <a:solidFill>
                  <a:schemeClr val="tx1"/>
                </a:solidFill>
              </a:defRPr>
            </a:lvl1pPr>
            <a:lvl2pPr marL="1602029" indent="0">
              <a:buNone/>
              <a:defRPr sz="7008">
                <a:solidFill>
                  <a:schemeClr val="tx1">
                    <a:tint val="75000"/>
                  </a:schemeClr>
                </a:solidFill>
              </a:defRPr>
            </a:lvl2pPr>
            <a:lvl3pPr marL="3204058" indent="0">
              <a:buNone/>
              <a:defRPr sz="6307">
                <a:solidFill>
                  <a:schemeClr val="tx1">
                    <a:tint val="75000"/>
                  </a:schemeClr>
                </a:solidFill>
              </a:defRPr>
            </a:lvl3pPr>
            <a:lvl4pPr marL="4806086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4pPr>
            <a:lvl5pPr marL="6408115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5pPr>
            <a:lvl6pPr marL="8010144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6pPr>
            <a:lvl7pPr marL="9612173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7pPr>
            <a:lvl8pPr marL="11214202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8pPr>
            <a:lvl9pPr marL="12816230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785" y="7570850"/>
            <a:ext cx="13617218" cy="18044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0510" y="7570850"/>
            <a:ext cx="13617218" cy="18044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1514176"/>
            <a:ext cx="27634942" cy="5497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962" y="6971768"/>
            <a:ext cx="13554637" cy="3416755"/>
          </a:xfrm>
        </p:spPr>
        <p:txBody>
          <a:bodyPr anchor="b"/>
          <a:lstStyle>
            <a:lvl1pPr marL="0" indent="0">
              <a:buNone/>
              <a:defRPr sz="8410" b="1"/>
            </a:lvl1pPr>
            <a:lvl2pPr marL="1602029" indent="0">
              <a:buNone/>
              <a:defRPr sz="7008" b="1"/>
            </a:lvl2pPr>
            <a:lvl3pPr marL="3204058" indent="0">
              <a:buNone/>
              <a:defRPr sz="6307" b="1"/>
            </a:lvl3pPr>
            <a:lvl4pPr marL="4806086" indent="0">
              <a:buNone/>
              <a:defRPr sz="5606" b="1"/>
            </a:lvl4pPr>
            <a:lvl5pPr marL="6408115" indent="0">
              <a:buNone/>
              <a:defRPr sz="5606" b="1"/>
            </a:lvl5pPr>
            <a:lvl6pPr marL="8010144" indent="0">
              <a:buNone/>
              <a:defRPr sz="5606" b="1"/>
            </a:lvl6pPr>
            <a:lvl7pPr marL="9612173" indent="0">
              <a:buNone/>
              <a:defRPr sz="5606" b="1"/>
            </a:lvl7pPr>
            <a:lvl8pPr marL="11214202" indent="0">
              <a:buNone/>
              <a:defRPr sz="5606" b="1"/>
            </a:lvl8pPr>
            <a:lvl9pPr marL="12816230" indent="0">
              <a:buNone/>
              <a:defRPr sz="5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962" y="10388523"/>
            <a:ext cx="13554637" cy="15279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20512" y="6971768"/>
            <a:ext cx="13621391" cy="3416755"/>
          </a:xfrm>
        </p:spPr>
        <p:txBody>
          <a:bodyPr anchor="b"/>
          <a:lstStyle>
            <a:lvl1pPr marL="0" indent="0">
              <a:buNone/>
              <a:defRPr sz="8410" b="1"/>
            </a:lvl1pPr>
            <a:lvl2pPr marL="1602029" indent="0">
              <a:buNone/>
              <a:defRPr sz="7008" b="1"/>
            </a:lvl2pPr>
            <a:lvl3pPr marL="3204058" indent="0">
              <a:buNone/>
              <a:defRPr sz="6307" b="1"/>
            </a:lvl3pPr>
            <a:lvl4pPr marL="4806086" indent="0">
              <a:buNone/>
              <a:defRPr sz="5606" b="1"/>
            </a:lvl4pPr>
            <a:lvl5pPr marL="6408115" indent="0">
              <a:buNone/>
              <a:defRPr sz="5606" b="1"/>
            </a:lvl5pPr>
            <a:lvl6pPr marL="8010144" indent="0">
              <a:buNone/>
              <a:defRPr sz="5606" b="1"/>
            </a:lvl6pPr>
            <a:lvl7pPr marL="9612173" indent="0">
              <a:buNone/>
              <a:defRPr sz="5606" b="1"/>
            </a:lvl7pPr>
            <a:lvl8pPr marL="11214202" indent="0">
              <a:buNone/>
              <a:defRPr sz="5606" b="1"/>
            </a:lvl8pPr>
            <a:lvl9pPr marL="12816230" indent="0">
              <a:buNone/>
              <a:defRPr sz="5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20512" y="10388523"/>
            <a:ext cx="13621391" cy="15279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1896004"/>
            <a:ext cx="10333899" cy="6636015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1391" y="4094849"/>
            <a:ext cx="16220510" cy="20210878"/>
          </a:xfrm>
        </p:spPr>
        <p:txBody>
          <a:bodyPr/>
          <a:lstStyle>
            <a:lvl1pPr>
              <a:defRPr sz="11213"/>
            </a:lvl1pPr>
            <a:lvl2pPr>
              <a:defRPr sz="9811"/>
            </a:lvl2pPr>
            <a:lvl3pPr>
              <a:defRPr sz="8410"/>
            </a:lvl3pPr>
            <a:lvl4pPr>
              <a:defRPr sz="7008"/>
            </a:lvl4pPr>
            <a:lvl5pPr>
              <a:defRPr sz="7008"/>
            </a:lvl5pPr>
            <a:lvl6pPr>
              <a:defRPr sz="7008"/>
            </a:lvl6pPr>
            <a:lvl7pPr>
              <a:defRPr sz="7008"/>
            </a:lvl7pPr>
            <a:lvl8pPr>
              <a:defRPr sz="7008"/>
            </a:lvl8pPr>
            <a:lvl9pPr>
              <a:defRPr sz="7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959" y="8532019"/>
            <a:ext cx="10333899" cy="15806620"/>
          </a:xfrm>
        </p:spPr>
        <p:txBody>
          <a:bodyPr/>
          <a:lstStyle>
            <a:lvl1pPr marL="0" indent="0">
              <a:buNone/>
              <a:defRPr sz="5606"/>
            </a:lvl1pPr>
            <a:lvl2pPr marL="1602029" indent="0">
              <a:buNone/>
              <a:defRPr sz="4906"/>
            </a:lvl2pPr>
            <a:lvl3pPr marL="3204058" indent="0">
              <a:buNone/>
              <a:defRPr sz="4205"/>
            </a:lvl3pPr>
            <a:lvl4pPr marL="4806086" indent="0">
              <a:buNone/>
              <a:defRPr sz="3504"/>
            </a:lvl4pPr>
            <a:lvl5pPr marL="6408115" indent="0">
              <a:buNone/>
              <a:defRPr sz="3504"/>
            </a:lvl5pPr>
            <a:lvl6pPr marL="8010144" indent="0">
              <a:buNone/>
              <a:defRPr sz="3504"/>
            </a:lvl6pPr>
            <a:lvl7pPr marL="9612173" indent="0">
              <a:buNone/>
              <a:defRPr sz="3504"/>
            </a:lvl7pPr>
            <a:lvl8pPr marL="11214202" indent="0">
              <a:buNone/>
              <a:defRPr sz="3504"/>
            </a:lvl8pPr>
            <a:lvl9pPr marL="12816230" indent="0">
              <a:buNone/>
              <a:defRPr sz="3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1896004"/>
            <a:ext cx="10333899" cy="6636015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21391" y="4094849"/>
            <a:ext cx="16220510" cy="20210878"/>
          </a:xfrm>
        </p:spPr>
        <p:txBody>
          <a:bodyPr anchor="t"/>
          <a:lstStyle>
            <a:lvl1pPr marL="0" indent="0">
              <a:buNone/>
              <a:defRPr sz="11213"/>
            </a:lvl1pPr>
            <a:lvl2pPr marL="1602029" indent="0">
              <a:buNone/>
              <a:defRPr sz="9811"/>
            </a:lvl2pPr>
            <a:lvl3pPr marL="3204058" indent="0">
              <a:buNone/>
              <a:defRPr sz="8410"/>
            </a:lvl3pPr>
            <a:lvl4pPr marL="4806086" indent="0">
              <a:buNone/>
              <a:defRPr sz="7008"/>
            </a:lvl4pPr>
            <a:lvl5pPr marL="6408115" indent="0">
              <a:buNone/>
              <a:defRPr sz="7008"/>
            </a:lvl5pPr>
            <a:lvl6pPr marL="8010144" indent="0">
              <a:buNone/>
              <a:defRPr sz="7008"/>
            </a:lvl6pPr>
            <a:lvl7pPr marL="9612173" indent="0">
              <a:buNone/>
              <a:defRPr sz="7008"/>
            </a:lvl7pPr>
            <a:lvl8pPr marL="11214202" indent="0">
              <a:buNone/>
              <a:defRPr sz="7008"/>
            </a:lvl8pPr>
            <a:lvl9pPr marL="12816230" indent="0">
              <a:buNone/>
              <a:defRPr sz="7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959" y="8532019"/>
            <a:ext cx="10333899" cy="15806620"/>
          </a:xfrm>
        </p:spPr>
        <p:txBody>
          <a:bodyPr/>
          <a:lstStyle>
            <a:lvl1pPr marL="0" indent="0">
              <a:buNone/>
              <a:defRPr sz="5606"/>
            </a:lvl1pPr>
            <a:lvl2pPr marL="1602029" indent="0">
              <a:buNone/>
              <a:defRPr sz="4906"/>
            </a:lvl2pPr>
            <a:lvl3pPr marL="3204058" indent="0">
              <a:buNone/>
              <a:defRPr sz="4205"/>
            </a:lvl3pPr>
            <a:lvl4pPr marL="4806086" indent="0">
              <a:buNone/>
              <a:defRPr sz="3504"/>
            </a:lvl4pPr>
            <a:lvl5pPr marL="6408115" indent="0">
              <a:buNone/>
              <a:defRPr sz="3504"/>
            </a:lvl5pPr>
            <a:lvl6pPr marL="8010144" indent="0">
              <a:buNone/>
              <a:defRPr sz="3504"/>
            </a:lvl6pPr>
            <a:lvl7pPr marL="9612173" indent="0">
              <a:buNone/>
              <a:defRPr sz="3504"/>
            </a:lvl7pPr>
            <a:lvl8pPr marL="11214202" indent="0">
              <a:buNone/>
              <a:defRPr sz="3504"/>
            </a:lvl8pPr>
            <a:lvl9pPr marL="12816230" indent="0">
              <a:buNone/>
              <a:defRPr sz="3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786" y="1514176"/>
            <a:ext cx="27634942" cy="5497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786" y="7570850"/>
            <a:ext cx="27634942" cy="1804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785" y="26359731"/>
            <a:ext cx="7209115" cy="1514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3420" y="26359731"/>
            <a:ext cx="10813673" cy="1514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8613" y="26359731"/>
            <a:ext cx="7209115" cy="1514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204058" rtl="0" eaLnBrk="1" latinLnBrk="0" hangingPunct="1">
        <a:lnSpc>
          <a:spcPct val="90000"/>
        </a:lnSpc>
        <a:spcBef>
          <a:spcPct val="0"/>
        </a:spcBef>
        <a:buNone/>
        <a:defRPr sz="15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1014" indent="-801014" algn="l" defTabSz="3204058" rtl="0" eaLnBrk="1" latinLnBrk="0" hangingPunct="1">
        <a:lnSpc>
          <a:spcPct val="90000"/>
        </a:lnSpc>
        <a:spcBef>
          <a:spcPts val="3504"/>
        </a:spcBef>
        <a:buFont typeface="Arial" panose="020B0604020202020204" pitchFamily="34" charset="0"/>
        <a:buChar char="•"/>
        <a:defRPr sz="9811" kern="1200">
          <a:solidFill>
            <a:schemeClr val="tx1"/>
          </a:solidFill>
          <a:latin typeface="+mn-lt"/>
          <a:ea typeface="+mn-ea"/>
          <a:cs typeface="+mn-cs"/>
        </a:defRPr>
      </a:lvl1pPr>
      <a:lvl2pPr marL="2403043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2pPr>
      <a:lvl3pPr marL="4005072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7008" kern="1200">
          <a:solidFill>
            <a:schemeClr val="tx1"/>
          </a:solidFill>
          <a:latin typeface="+mn-lt"/>
          <a:ea typeface="+mn-ea"/>
          <a:cs typeface="+mn-cs"/>
        </a:defRPr>
      </a:lvl3pPr>
      <a:lvl4pPr marL="5607101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4pPr>
      <a:lvl5pPr marL="7209130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5pPr>
      <a:lvl6pPr marL="8811158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6pPr>
      <a:lvl7pPr marL="10413187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7pPr>
      <a:lvl8pPr marL="12015216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8pPr>
      <a:lvl9pPr marL="13617245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1pPr>
      <a:lvl2pPr marL="1602029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2pPr>
      <a:lvl3pPr marL="3204058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3pPr>
      <a:lvl4pPr marL="4806086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4pPr>
      <a:lvl5pPr marL="6408115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5pPr>
      <a:lvl6pPr marL="8010144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6pPr>
      <a:lvl7pPr marL="9612173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7pPr>
      <a:lvl8pPr marL="11214202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8pPr>
      <a:lvl9pPr marL="12816230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line, plot, text&#10;&#10;Description automatically generated">
            <a:extLst>
              <a:ext uri="{FF2B5EF4-FFF2-40B4-BE49-F238E27FC236}">
                <a16:creationId xmlns:a16="http://schemas.microsoft.com/office/drawing/2014/main" id="{E9A56982-25AA-E655-B395-8B4101B4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56"/>
          <a:stretch/>
        </p:blipFill>
        <p:spPr>
          <a:xfrm>
            <a:off x="1684307" y="1104886"/>
            <a:ext cx="30352537" cy="12253953"/>
          </a:xfrm>
          <a:prstGeom prst="rect">
            <a:avLst/>
          </a:prstGeom>
        </p:spPr>
      </p:pic>
      <p:pic>
        <p:nvPicPr>
          <p:cNvPr id="9" name="Picture 8" descr="A picture containing screenshot, plot, line, text&#10;&#10;Description automatically generated">
            <a:extLst>
              <a:ext uri="{FF2B5EF4-FFF2-40B4-BE49-F238E27FC236}">
                <a16:creationId xmlns:a16="http://schemas.microsoft.com/office/drawing/2014/main" id="{F6AE116A-5229-5BA4-49AD-5AA1F57A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08" y="13504936"/>
            <a:ext cx="30352537" cy="1517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8B85-AFF3-9F01-BBF7-AF2DE10EA450}"/>
              </a:ext>
            </a:extLst>
          </p:cNvPr>
          <p:cNvSpPr txBox="1"/>
          <p:nvPr/>
        </p:nvSpPr>
        <p:spPr>
          <a:xfrm>
            <a:off x="64455" y="14447542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9B88C-BD1B-1155-C1D9-DECB56B2D46F}"/>
              </a:ext>
            </a:extLst>
          </p:cNvPr>
          <p:cNvSpPr txBox="1"/>
          <p:nvPr/>
        </p:nvSpPr>
        <p:spPr>
          <a:xfrm>
            <a:off x="64455" y="-427713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E1F89-1E0E-4FFB-51A5-3A676D6FC73C}"/>
              </a:ext>
            </a:extLst>
          </p:cNvPr>
          <p:cNvSpPr txBox="1"/>
          <p:nvPr/>
        </p:nvSpPr>
        <p:spPr>
          <a:xfrm rot="16200000">
            <a:off x="-1038722" y="5932173"/>
            <a:ext cx="4043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</a:t>
            </a:r>
            <a:endParaRPr lang="en-US" sz="8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64AB7-CFEE-89F6-6355-4D93724605FF}"/>
              </a:ext>
            </a:extLst>
          </p:cNvPr>
          <p:cNvSpPr txBox="1"/>
          <p:nvPr/>
        </p:nvSpPr>
        <p:spPr>
          <a:xfrm rot="16200000">
            <a:off x="-2958414" y="21441627"/>
            <a:ext cx="7882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pic>
        <p:nvPicPr>
          <p:cNvPr id="3" name="Picture 2" descr="A graph of a number of data&#10;&#10;Description automatically generated">
            <a:extLst>
              <a:ext uri="{FF2B5EF4-FFF2-40B4-BE49-F238E27FC236}">
                <a16:creationId xmlns:a16="http://schemas.microsoft.com/office/drawing/2014/main" id="{10F70114-2295-3222-8CFB-3CDFD0F0E6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56"/>
          <a:stretch/>
        </p:blipFill>
        <p:spPr>
          <a:xfrm>
            <a:off x="1684301" y="1104878"/>
            <a:ext cx="30352536" cy="12253954"/>
          </a:xfrm>
          <a:prstGeom prst="rect">
            <a:avLst/>
          </a:prstGeom>
        </p:spPr>
      </p:pic>
      <p:pic>
        <p:nvPicPr>
          <p:cNvPr id="8" name="Picture 7" descr="A graph of a number of data&#10;&#10;Description automatically generated">
            <a:extLst>
              <a:ext uri="{FF2B5EF4-FFF2-40B4-BE49-F238E27FC236}">
                <a16:creationId xmlns:a16="http://schemas.microsoft.com/office/drawing/2014/main" id="{2BBA77AF-BD17-5C55-596E-72887A8B2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550" y="13504936"/>
            <a:ext cx="30352537" cy="151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2331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95</cp:revision>
  <dcterms:created xsi:type="dcterms:W3CDTF">2023-05-02T11:57:45Z</dcterms:created>
  <dcterms:modified xsi:type="dcterms:W3CDTF">2023-07-18T17:05:29Z</dcterms:modified>
</cp:coreProperties>
</file>