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9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30359-1E55-4908-A582-10498CDD6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C8A057-0D59-4D40-817B-9C7ADDE11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18C54F-2C9B-4C9C-99F4-9D46381B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2325-B74B-4B37-9537-B035C0A814E4}" type="datetimeFigureOut">
              <a:rPr lang="zh-TW" altLang="en-US" smtClean="0"/>
              <a:t>2025/7/15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955B3B-1380-4865-B7DC-4A751CE3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EDE74C-957D-40B3-87C9-13FECAA1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A366-5657-4DFC-BB4F-B521D2AD3B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63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D62571-3009-4EE4-9878-FDE67D01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1A972D-5D2B-49C6-9EBA-84ADD3611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C1ED7A-79AC-4851-8D46-C479970E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2325-B74B-4B37-9537-B035C0A814E4}" type="datetimeFigureOut">
              <a:rPr lang="zh-TW" altLang="en-US" smtClean="0"/>
              <a:t>2025/7/15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BFF427-9BF4-46E8-BE70-8C62B90F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3D71C9-C017-45B3-8584-52BFD517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A366-5657-4DFC-BB4F-B521D2AD3B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31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3A54692-721F-4278-A478-2B56CFA53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C27FE4-1E54-45DE-B410-AACD59B35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3DABAB-E1D5-4A50-89EA-97C52024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2325-B74B-4B37-9537-B035C0A814E4}" type="datetimeFigureOut">
              <a:rPr lang="zh-TW" altLang="en-US" smtClean="0"/>
              <a:t>2025/7/15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260DE8-475A-4092-B388-D026CFB2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21FD1E-7056-4CC5-AD93-8F546309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A366-5657-4DFC-BB4F-B521D2AD3B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34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C32CC-9976-4D35-94A4-1FB0E81D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608D30-191D-42E3-857F-23A5CBD60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389452-964A-47F1-9C1B-320CAD39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2325-B74B-4B37-9537-B035C0A814E4}" type="datetimeFigureOut">
              <a:rPr lang="zh-TW" altLang="en-US" smtClean="0"/>
              <a:t>2025/7/15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3F971D-61D9-45C0-9802-7A3A3387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E480A5-8590-4992-804A-05C36F67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A366-5657-4DFC-BB4F-B521D2AD3B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58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E2BB8-1E0D-4D7D-AD92-05051A21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C3557A-D34F-40A7-8828-751F93B21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3C503-9861-492F-8AB1-BF3E6E1B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2325-B74B-4B37-9537-B035C0A814E4}" type="datetimeFigureOut">
              <a:rPr lang="zh-TW" altLang="en-US" smtClean="0"/>
              <a:t>2025/7/15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A0ADB5-3011-4719-A279-F5C66D0B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1AA464-8610-45E9-BCFB-F580210E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A366-5657-4DFC-BB4F-B521D2AD3B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67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D638A-E2B9-4F20-95E7-2D4690C9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55CD8C-544B-40DE-AE81-C560A4B33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78B036-A8F2-4394-83FC-56F23D958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EF1543-AC7D-42E4-8131-7B1C43D3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2325-B74B-4B37-9537-B035C0A814E4}" type="datetimeFigureOut">
              <a:rPr lang="zh-TW" altLang="en-US" smtClean="0"/>
              <a:t>2025/7/15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7F7463-9D82-4592-8CBD-45C5D259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6CCDE6-60E5-4DFE-A735-7F692C71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A366-5657-4DFC-BB4F-B521D2AD3B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33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014209-26D9-4A9A-972F-E8842CAE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B55787-ED4F-4902-8DEB-79C49FC73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48C041F-A89D-4A63-8E54-0FE9FB747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17E83EF-6B01-4EE9-9161-B9D851E8F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BB90760-EF33-4AF9-9CCD-586DD1A2E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24274A4-F02E-4077-80AE-C972D6B5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2325-B74B-4B37-9537-B035C0A814E4}" type="datetimeFigureOut">
              <a:rPr lang="zh-TW" altLang="en-US" smtClean="0"/>
              <a:t>2025/7/15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A68D99A-74F1-47EE-BEF6-51C49D31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EB34BDB-963C-4B69-BB0D-D41F7B61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A366-5657-4DFC-BB4F-B521D2AD3B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32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064DE-176B-4F81-BCC7-66A5E25B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ED05110-385B-4486-B7C1-3DFC00C0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2325-B74B-4B37-9537-B035C0A814E4}" type="datetimeFigureOut">
              <a:rPr lang="zh-TW" altLang="en-US" smtClean="0"/>
              <a:t>2025/7/15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83FCB1-BC45-42BD-95DB-4369F028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98D655-529D-4B09-A7DC-8C8E5135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A366-5657-4DFC-BB4F-B521D2AD3B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11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8ED61A-2A9C-4B15-BD36-F7F43C62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2325-B74B-4B37-9537-B035C0A814E4}" type="datetimeFigureOut">
              <a:rPr lang="zh-TW" altLang="en-US" smtClean="0"/>
              <a:t>2025/7/15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FAB5498-BF0B-48E7-8077-858391E4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44C5C8-7CDC-415D-ADDD-C768A45B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A366-5657-4DFC-BB4F-B521D2AD3B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70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03A04-6856-4C6A-BDE3-C8F0E4BB7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73212-A5A8-429A-B001-FEFFCF53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3ED846-60D9-4A9B-ABC2-21E43C210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6D3288-AC88-4B42-8C8B-3EC4C0D8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2325-B74B-4B37-9537-B035C0A814E4}" type="datetimeFigureOut">
              <a:rPr lang="zh-TW" altLang="en-US" smtClean="0"/>
              <a:t>2025/7/15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981649-74A0-4AAB-ADD0-FA1AC597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E849D4-B05C-4663-9867-94AAB151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A366-5657-4DFC-BB4F-B521D2AD3B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52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342041-90A2-4BE5-A7B0-4B542B7C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D1206CF-6581-407D-8C2E-CA5F3CB2A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0F3279-8DEC-471B-A925-F9B1296BB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B76AA5-004F-445E-81DC-20B9F500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2325-B74B-4B37-9537-B035C0A814E4}" type="datetimeFigureOut">
              <a:rPr lang="zh-TW" altLang="en-US" smtClean="0"/>
              <a:t>2025/7/15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A5F2B5-3334-40CA-8078-0D2DAAA3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798866-819A-4609-BF27-2E6C9F95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A366-5657-4DFC-BB4F-B521D2AD3B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71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D0E71F1-650A-4E07-A57F-581C7D90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97677D-491F-493D-BF51-EE2C6CC91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8D832B-4893-4E9E-B096-8BD61D3BF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B2325-B74B-4B37-9537-B035C0A814E4}" type="datetimeFigureOut">
              <a:rPr lang="zh-TW" altLang="en-US" smtClean="0"/>
              <a:t>2025/7/15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B66E28-0F64-42C8-86FE-8207C6145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BAB231-7AE1-45CB-A114-66CF5428A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4A366-5657-4DFC-BB4F-B521D2AD3B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35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FA7C-4DDF-4E3F-9783-47B118386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DC-DC</a:t>
            </a:r>
            <a:r>
              <a:rPr lang="zh-TW" altLang="en-US" dirty="0"/>
              <a:t> 測試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549651-1D2E-48C0-A72B-673FE3753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2025.7.10</a:t>
            </a:r>
            <a:r>
              <a:rPr lang="zh-TW" altLang="en-US"/>
              <a:t> 官孝澤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544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B7670-A50A-4159-BFAB-D0E29595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摘要</a:t>
            </a: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EAA155-46F9-41EB-9438-EA9CE1B8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因為在</a:t>
            </a:r>
            <a:r>
              <a:rPr lang="en-US" altLang="zh-TW" dirty="0"/>
              <a:t>Layout </a:t>
            </a:r>
            <a:r>
              <a:rPr lang="zh-TW" altLang="en-US" dirty="0"/>
              <a:t>圖上有錯誤的關係，所以要把線以及電阻阻值更正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1FF6A0-4DEA-4AB9-87FB-9D49ED96B0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52" b="5311"/>
          <a:stretch/>
        </p:blipFill>
        <p:spPr>
          <a:xfrm rot="16200000">
            <a:off x="3888788" y="1065074"/>
            <a:ext cx="3999870" cy="6493782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DCB05012-47B2-47DC-8E94-473FFDD9421C}"/>
              </a:ext>
            </a:extLst>
          </p:cNvPr>
          <p:cNvSpPr/>
          <p:nvPr/>
        </p:nvSpPr>
        <p:spPr>
          <a:xfrm>
            <a:off x="6527800" y="3362325"/>
            <a:ext cx="244475" cy="200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C64F6AC-6B90-418F-A488-8FEC730C2051}"/>
              </a:ext>
            </a:extLst>
          </p:cNvPr>
          <p:cNvSpPr txBox="1"/>
          <p:nvPr/>
        </p:nvSpPr>
        <p:spPr>
          <a:xfrm>
            <a:off x="6346107" y="356235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  <a:highlight>
                  <a:srgbClr val="FFFF00"/>
                </a:highlight>
              </a:rPr>
              <a:t>線交叉</a:t>
            </a:r>
          </a:p>
        </p:txBody>
      </p:sp>
    </p:spTree>
    <p:extLst>
      <p:ext uri="{BB962C8B-B14F-4D97-AF65-F5344CB8AC3E}">
        <p14:creationId xmlns:p14="http://schemas.microsoft.com/office/powerpoint/2010/main" val="316644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78842AE-F62B-4183-8586-0357C7489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196306"/>
            <a:ext cx="6477000" cy="351472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7E061CE-9F99-4FCB-A108-C9A503C497A5}"/>
              </a:ext>
            </a:extLst>
          </p:cNvPr>
          <p:cNvSpPr txBox="1"/>
          <p:nvPr/>
        </p:nvSpPr>
        <p:spPr>
          <a:xfrm>
            <a:off x="8220075" y="232410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R200 10k</a:t>
            </a:r>
            <a:r>
              <a:rPr lang="en-US" altLang="zh-TW" dirty="0">
                <a:sym typeface="Wingdings" panose="05000000000000000000" pitchFamily="2" charset="2"/>
              </a:rPr>
              <a:t>1k</a:t>
            </a:r>
          </a:p>
        </p:txBody>
      </p:sp>
    </p:spTree>
    <p:extLst>
      <p:ext uri="{BB962C8B-B14F-4D97-AF65-F5344CB8AC3E}">
        <p14:creationId xmlns:p14="http://schemas.microsoft.com/office/powerpoint/2010/main" val="147275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0C1238A-30F9-49FF-A050-3FDF5D530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120" y="1713548"/>
            <a:ext cx="3264240" cy="4351338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878C75B-A7D6-48D8-9288-212C2831AE2D}"/>
              </a:ext>
            </a:extLst>
          </p:cNvPr>
          <p:cNvSpPr txBox="1"/>
          <p:nvPr/>
        </p:nvSpPr>
        <p:spPr>
          <a:xfrm>
            <a:off x="1101805" y="608448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將這塊小板子插入</a:t>
            </a:r>
            <a:r>
              <a:rPr lang="en-US" altLang="zh-TW" dirty="0"/>
              <a:t>DC-DC</a:t>
            </a:r>
            <a:r>
              <a:rPr lang="zh-TW" altLang="en-US" dirty="0"/>
              <a:t>背面供電</a:t>
            </a:r>
            <a:r>
              <a:rPr lang="en-US" altLang="zh-TW" dirty="0"/>
              <a:t>12V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A57A2E6-FC87-427F-B4FB-F1705C93E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92" y="1919606"/>
            <a:ext cx="4713176" cy="3535680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99ACCE0D-423A-4D7F-9630-44629F2A0785}"/>
              </a:ext>
            </a:extLst>
          </p:cNvPr>
          <p:cNvSpPr/>
          <p:nvPr/>
        </p:nvSpPr>
        <p:spPr>
          <a:xfrm>
            <a:off x="5135880" y="3429000"/>
            <a:ext cx="96012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55315DD-ECB7-4052-90B7-51C9E66C0FBE}"/>
              </a:ext>
            </a:extLst>
          </p:cNvPr>
          <p:cNvSpPr/>
          <p:nvPr/>
        </p:nvSpPr>
        <p:spPr>
          <a:xfrm rot="1048836">
            <a:off x="9067800" y="2225041"/>
            <a:ext cx="601980" cy="20643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75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70B5B-4FAF-4013-986E-DA6E15CD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89" y="275120"/>
            <a:ext cx="10515600" cy="5616796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量測</a:t>
            </a:r>
            <a:r>
              <a:rPr lang="en-US" altLang="zh-TW" sz="1800" dirty="0"/>
              <a:t>R12(0</a:t>
            </a:r>
            <a:r>
              <a:rPr lang="zh-TW" altLang="en-US" sz="1800" dirty="0"/>
              <a:t>歐姆</a:t>
            </a:r>
            <a:r>
              <a:rPr lang="en-US" altLang="zh-TW" sz="1800" dirty="0"/>
              <a:t>): </a:t>
            </a:r>
            <a:r>
              <a:rPr lang="zh-TW" altLang="en-US" sz="1800" dirty="0"/>
              <a:t>應該為</a:t>
            </a:r>
            <a:r>
              <a:rPr lang="en-US" altLang="zh-TW" sz="1800" dirty="0"/>
              <a:t>0.13V</a:t>
            </a:r>
            <a:r>
              <a:rPr lang="zh-TW" altLang="en-US" sz="1800" dirty="0"/>
              <a:t>左右</a:t>
            </a:r>
            <a:endParaRPr lang="en-US" altLang="zh-TW" sz="1800" dirty="0"/>
          </a:p>
          <a:p>
            <a:r>
              <a:rPr lang="zh-TW" altLang="en-US" sz="1800" dirty="0"/>
              <a:t>上面的電源供應器給</a:t>
            </a:r>
            <a:r>
              <a:rPr lang="en-US" altLang="zh-TW" sz="1800" dirty="0"/>
              <a:t>6V</a:t>
            </a:r>
            <a:r>
              <a:rPr lang="zh-TW" altLang="en-US" sz="1800" dirty="0"/>
              <a:t>，接到這兩端，然後電流從</a:t>
            </a:r>
            <a:r>
              <a:rPr lang="en-US" altLang="zh-TW" sz="1800" dirty="0"/>
              <a:t>0~10</a:t>
            </a:r>
            <a:r>
              <a:rPr lang="zh-TW" altLang="en-US" sz="1800" dirty="0"/>
              <a:t>開始轉</a:t>
            </a:r>
            <a:r>
              <a:rPr lang="en-US" altLang="zh-TW" sz="1800" dirty="0">
                <a:highlight>
                  <a:srgbClr val="FFFF00"/>
                </a:highlight>
              </a:rPr>
              <a:t>(</a:t>
            </a:r>
            <a:r>
              <a:rPr lang="zh-TW" altLang="en-US" sz="1800" dirty="0">
                <a:highlight>
                  <a:srgbClr val="FFFF00"/>
                </a:highlight>
              </a:rPr>
              <a:t>電流不要停太久線會燒掉</a:t>
            </a:r>
            <a:r>
              <a:rPr lang="en-US" altLang="zh-TW" sz="1800" dirty="0">
                <a:highlight>
                  <a:srgbClr val="FFFF00"/>
                </a:highlight>
              </a:rPr>
              <a:t>)</a:t>
            </a:r>
            <a:endParaRPr lang="zh-TW" altLang="en-US" sz="1800" dirty="0">
              <a:highlight>
                <a:srgbClr val="FFFF00"/>
              </a:highligh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3BF89F-DFD7-417A-B281-BB0C4E04E7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7" t="9804" r="26450" b="6046"/>
          <a:stretch/>
        </p:blipFill>
        <p:spPr>
          <a:xfrm>
            <a:off x="7331102" y="1358799"/>
            <a:ext cx="3834373" cy="51223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7F1C5AF-7EA4-4B48-BD4C-6EE68D91D4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6" t="386" r="5889" b="18306"/>
          <a:stretch/>
        </p:blipFill>
        <p:spPr>
          <a:xfrm rot="16200000">
            <a:off x="210047" y="1714166"/>
            <a:ext cx="5307496" cy="4185037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4ADE9294-BC14-4AE4-B097-D9089070BFDD}"/>
              </a:ext>
            </a:extLst>
          </p:cNvPr>
          <p:cNvSpPr/>
          <p:nvPr/>
        </p:nvSpPr>
        <p:spPr>
          <a:xfrm>
            <a:off x="9248288" y="4253947"/>
            <a:ext cx="375843" cy="453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E4672C4-1739-413D-8B21-D3A25D4B183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498574" y="4480559"/>
            <a:ext cx="5749714" cy="1391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A379B150-2311-4B73-806C-74334195EF09}"/>
              </a:ext>
            </a:extLst>
          </p:cNvPr>
          <p:cNvSpPr/>
          <p:nvPr/>
        </p:nvSpPr>
        <p:spPr>
          <a:xfrm>
            <a:off x="3288858" y="4490499"/>
            <a:ext cx="206733" cy="25841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25D69C1-BC3B-4ACE-9577-FF016868E747}"/>
              </a:ext>
            </a:extLst>
          </p:cNvPr>
          <p:cNvSpPr/>
          <p:nvPr/>
        </p:nvSpPr>
        <p:spPr>
          <a:xfrm>
            <a:off x="8189843" y="4126727"/>
            <a:ext cx="545067" cy="63411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FBDFC73-7993-4897-B8AA-FC1E13DFA610}"/>
              </a:ext>
            </a:extLst>
          </p:cNvPr>
          <p:cNvSpPr/>
          <p:nvPr/>
        </p:nvSpPr>
        <p:spPr>
          <a:xfrm>
            <a:off x="3288859" y="4253946"/>
            <a:ext cx="206733" cy="170955"/>
          </a:xfrm>
          <a:prstGeom prst="ellipse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003F0BD-EA0C-4BE9-A2C1-FE0F05F4366A}"/>
              </a:ext>
            </a:extLst>
          </p:cNvPr>
          <p:cNvCxnSpPr>
            <a:cxnSpLocks/>
            <a:stCxn id="13" idx="2"/>
          </p:cNvCxnSpPr>
          <p:nvPr/>
        </p:nvCxnSpPr>
        <p:spPr>
          <a:xfrm flipH="1" flipV="1">
            <a:off x="3495591" y="4339423"/>
            <a:ext cx="4694252" cy="10436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64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44AFFC2-E1B4-4D3D-987C-6A81DC706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87813" y="-314404"/>
            <a:ext cx="5616374" cy="7486809"/>
          </a:xfrm>
        </p:spPr>
      </p:pic>
    </p:spTree>
    <p:extLst>
      <p:ext uri="{BB962C8B-B14F-4D97-AF65-F5344CB8AC3E}">
        <p14:creationId xmlns:p14="http://schemas.microsoft.com/office/powerpoint/2010/main" val="160044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403C6-9757-4236-9ECA-45327DBF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測試版子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F59C91B9-A175-488C-8680-76C313D22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567980"/>
              </p:ext>
            </p:extLst>
          </p:nvPr>
        </p:nvGraphicFramePr>
        <p:xfrm>
          <a:off x="1853968" y="1334463"/>
          <a:ext cx="7864582" cy="531841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1681">
                  <a:extLst>
                    <a:ext uri="{9D8B030D-6E8A-4147-A177-3AD203B41FA5}">
                      <a16:colId xmlns:a16="http://schemas.microsoft.com/office/drawing/2014/main" val="1698454475"/>
                    </a:ext>
                  </a:extLst>
                </a:gridCol>
                <a:gridCol w="3762931">
                  <a:extLst>
                    <a:ext uri="{9D8B030D-6E8A-4147-A177-3AD203B41FA5}">
                      <a16:colId xmlns:a16="http://schemas.microsoft.com/office/drawing/2014/main" val="4277860097"/>
                    </a:ext>
                  </a:extLst>
                </a:gridCol>
                <a:gridCol w="3149970">
                  <a:extLst>
                    <a:ext uri="{9D8B030D-6E8A-4147-A177-3AD203B41FA5}">
                      <a16:colId xmlns:a16="http://schemas.microsoft.com/office/drawing/2014/main" val="3251467880"/>
                    </a:ext>
                  </a:extLst>
                </a:gridCol>
              </a:tblGrid>
              <a:tr h="2170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Board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R12 Voltage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R200 (10k--&gt;1k)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3066979117"/>
                  </a:ext>
                </a:extLst>
              </a:tr>
              <a:tr h="21704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1979429737"/>
                  </a:ext>
                </a:extLst>
              </a:tr>
              <a:tr h="21704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2301326024"/>
                  </a:ext>
                </a:extLst>
              </a:tr>
              <a:tr h="21704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0.125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V</a:t>
                      </a:r>
                      <a:r>
                        <a:rPr lang="zh-TW" altLang="en-US" sz="1600" u="none" strike="noStrike" dirty="0">
                          <a:effectLst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3259364681"/>
                  </a:ext>
                </a:extLst>
              </a:tr>
              <a:tr h="21704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0.127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V</a:t>
                      </a:r>
                      <a:r>
                        <a:rPr lang="zh-TW" altLang="en-US" sz="1600" u="none" strike="noStrike" dirty="0">
                          <a:effectLst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3754418767"/>
                  </a:ext>
                </a:extLst>
              </a:tr>
              <a:tr h="21704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0.127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V</a:t>
                      </a:r>
                      <a:r>
                        <a:rPr lang="zh-TW" altLang="en-US" sz="1600" u="none" strike="noStrike" dirty="0">
                          <a:effectLst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377531605"/>
                  </a:ext>
                </a:extLst>
              </a:tr>
              <a:tr h="21704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0.121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V</a:t>
                      </a:r>
                      <a:r>
                        <a:rPr lang="zh-TW" altLang="en-US" sz="1600" u="none" strike="noStrike" dirty="0">
                          <a:effectLst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492368849"/>
                  </a:ext>
                </a:extLst>
              </a:tr>
              <a:tr h="21704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0.129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V</a:t>
                      </a:r>
                      <a:r>
                        <a:rPr lang="zh-TW" altLang="en-US" sz="1600" u="none" strike="noStrike" dirty="0">
                          <a:effectLst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3530227067"/>
                  </a:ext>
                </a:extLst>
              </a:tr>
              <a:tr h="21704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0.118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V</a:t>
                      </a:r>
                      <a:r>
                        <a:rPr lang="zh-TW" altLang="en-US" sz="1600" u="none" strike="noStrike" dirty="0">
                          <a:effectLst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2099094503"/>
                  </a:ext>
                </a:extLst>
              </a:tr>
              <a:tr h="21704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0.129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V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2414093068"/>
                  </a:ext>
                </a:extLst>
              </a:tr>
              <a:tr h="21704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0.125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V</a:t>
                      </a:r>
                      <a:r>
                        <a:rPr lang="zh-TW" altLang="en-US" sz="1600" u="none" strike="noStrike" dirty="0">
                          <a:effectLst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3880716260"/>
                  </a:ext>
                </a:extLst>
              </a:tr>
              <a:tr h="21704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1429491672"/>
                  </a:ext>
                </a:extLst>
              </a:tr>
              <a:tr h="21704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0.125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V</a:t>
                      </a:r>
                      <a:r>
                        <a:rPr lang="zh-TW" altLang="en-US" sz="1600" u="none" strike="noStrike" dirty="0">
                          <a:effectLst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739326293"/>
                  </a:ext>
                </a:extLst>
              </a:tr>
              <a:tr h="21704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2007091627"/>
                  </a:ext>
                </a:extLst>
              </a:tr>
              <a:tr h="21704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0.13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V</a:t>
                      </a:r>
                      <a:r>
                        <a:rPr lang="zh-TW" altLang="en-US" sz="1600" u="none" strike="noStrike" dirty="0">
                          <a:effectLst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2337431626"/>
                  </a:ext>
                </a:extLst>
              </a:tr>
              <a:tr h="21704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0.108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V</a:t>
                      </a:r>
                      <a:r>
                        <a:rPr lang="zh-TW" altLang="en-US" sz="1600" u="none" strike="noStrike" dirty="0">
                          <a:effectLst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2619883143"/>
                  </a:ext>
                </a:extLst>
              </a:tr>
              <a:tr h="21704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1994230459"/>
                  </a:ext>
                </a:extLst>
              </a:tr>
              <a:tr h="21704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0.125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V</a:t>
                      </a:r>
                      <a:r>
                        <a:rPr lang="zh-TW" altLang="en-US" sz="1600" u="none" strike="noStrike" dirty="0">
                          <a:effectLst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3678481996"/>
                  </a:ext>
                </a:extLst>
              </a:tr>
              <a:tr h="21704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3753198167"/>
                  </a:ext>
                </a:extLst>
              </a:tr>
              <a:tr h="21704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0.129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V</a:t>
                      </a:r>
                      <a:r>
                        <a:rPr lang="zh-TW" altLang="en-US" sz="1600" u="none" strike="noStrike" dirty="0">
                          <a:effectLst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3545645852"/>
                  </a:ext>
                </a:extLst>
              </a:tr>
              <a:tr h="21704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20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0.129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V</a:t>
                      </a:r>
                      <a:r>
                        <a:rPr lang="zh-TW" altLang="en-US" sz="1600" u="none" strike="noStrike" dirty="0">
                          <a:effectLst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29700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81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5653</TotalTime>
  <Words>152</Words>
  <Application>Microsoft Office PowerPoint</Application>
  <PresentationFormat>寬螢幕</PresentationFormat>
  <Paragraphs>61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Wingdings</vt:lpstr>
      <vt:lpstr>Office 佈景主題</vt:lpstr>
      <vt:lpstr>DC-DC 測試</vt:lpstr>
      <vt:lpstr>摘要 </vt:lpstr>
      <vt:lpstr>PowerPoint 簡報</vt:lpstr>
      <vt:lpstr>PowerPoint 簡報</vt:lpstr>
      <vt:lpstr>PowerPoint 簡報</vt:lpstr>
      <vt:lpstr>PowerPoint 簡報</vt:lpstr>
      <vt:lpstr>測試版子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DC-DC 測試</dc:title>
  <dc:creator>A40211</dc:creator>
  <cp:lastModifiedBy>A40211</cp:lastModifiedBy>
  <cp:revision>15</cp:revision>
  <dcterms:created xsi:type="dcterms:W3CDTF">2025-07-10T07:05:30Z</dcterms:created>
  <dcterms:modified xsi:type="dcterms:W3CDTF">2025-07-15T07:40:19Z</dcterms:modified>
</cp:coreProperties>
</file>