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8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9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6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6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0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5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A80A-2C64-4409-9535-F81CB4F58956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6B3FC-DDEF-4B33-AE69-0736FE0149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1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bul</a:t>
            </a:r>
            <a:r>
              <a:rPr lang="en-US" dirty="0" smtClean="0"/>
              <a:t> ne?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9376"/>
            <a:ext cx="7380312" cy="44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365104"/>
            <a:ext cx="8229600" cy="1143000"/>
          </a:xfrm>
        </p:spPr>
        <p:txBody>
          <a:bodyPr/>
          <a:lstStyle/>
          <a:p>
            <a:r>
              <a:rPr lang="en-US" dirty="0" smtClean="0"/>
              <a:t>Guido van </a:t>
            </a:r>
            <a:r>
              <a:rPr lang="en-US" dirty="0" err="1" smtClean="0"/>
              <a:t>Rossum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76672"/>
            <a:ext cx="477053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144" y="0"/>
            <a:ext cx="444170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7577457" cy="2736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4" y="3284984"/>
            <a:ext cx="8064896" cy="33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z-Latn-UZ" dirty="0" smtClean="0"/>
              <a:t>Python programmalastırıw ortalıqları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569"/>
            <a:ext cx="9144000" cy="32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0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Autofit/>
          </a:bodyPr>
          <a:lstStyle/>
          <a:p>
            <a:r>
              <a:rPr lang="uz-Latn-UZ" sz="6000" dirty="0" smtClean="0"/>
              <a:t>PyCharm – jetbrains.com</a:t>
            </a:r>
            <a:br>
              <a:rPr lang="uz-Latn-UZ" sz="6000" dirty="0" smtClean="0"/>
            </a:br>
            <a:r>
              <a:rPr lang="uz-Latn-UZ" sz="6000" dirty="0" smtClean="0"/>
              <a:t/>
            </a:r>
            <a:br>
              <a:rPr lang="uz-Latn-UZ" sz="6000" dirty="0" smtClean="0"/>
            </a:br>
            <a:r>
              <a:rPr lang="uz-Latn-UZ" sz="6000" dirty="0" smtClean="0"/>
              <a:t>Python IDLE – python.org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622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rmAutofit/>
          </a:bodyPr>
          <a:lstStyle/>
          <a:p>
            <a:r>
              <a:rPr lang="uz-Latn-UZ" sz="6600" dirty="0" smtClean="0"/>
              <a:t>Itibarıńız ushın ráhmet!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54835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Экран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Python bul ne?</vt:lpstr>
      <vt:lpstr>Guido van Rossum</vt:lpstr>
      <vt:lpstr>Презентация PowerPoint</vt:lpstr>
      <vt:lpstr>Презентация PowerPoint</vt:lpstr>
      <vt:lpstr>Python programmalastırıw ortalıqları</vt:lpstr>
      <vt:lpstr>PyCharm – jetbrains.com  Python IDLE – python.org</vt:lpstr>
      <vt:lpstr>Itibarıńız ushın ráhmet!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bul ne?</dc:title>
  <dc:creator>Пользователь</dc:creator>
  <cp:lastModifiedBy>Пользователь</cp:lastModifiedBy>
  <cp:revision>6</cp:revision>
  <dcterms:created xsi:type="dcterms:W3CDTF">2022-04-03T11:33:46Z</dcterms:created>
  <dcterms:modified xsi:type="dcterms:W3CDTF">2022-04-04T04:53:00Z</dcterms:modified>
</cp:coreProperties>
</file>