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2D9B-BA1B-4E48-9964-CBA398AB17D8}" type="datetimeFigureOut">
              <a:rPr lang="ru-RU" smtClean="0"/>
              <a:pPr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CB0D-6780-4235-8E5D-A01B47C933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åkon-Wium-Lie-2009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0"/>
            <a:ext cx="5642514" cy="6300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868" y="6357958"/>
            <a:ext cx="226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Hakon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Wium</a:t>
            </a:r>
            <a:r>
              <a:rPr lang="en-US" sz="2400" b="1" dirty="0" smtClean="0"/>
              <a:t> Lie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452px-CSS3_logo_and_wordma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9" y="285728"/>
            <a:ext cx="4502809" cy="6351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ss-version-rele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5862"/>
            <a:ext cx="7772400" cy="448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&lt;style&gt;&lt;/style&gt;</a:t>
            </a:r>
            <a:endParaRPr lang="ru-RU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298" y="571480"/>
            <a:ext cx="5043494" cy="5786478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 smtClean="0"/>
              <a:t>teg_at</a:t>
            </a:r>
            <a:r>
              <a:rPr lang="uz-Latn-UZ" sz="7200" smtClean="0"/>
              <a:t>ı</a:t>
            </a:r>
            <a:r>
              <a:rPr lang="en-US" sz="7200" smtClean="0"/>
              <a:t> </a:t>
            </a:r>
            <a:r>
              <a:rPr lang="en-US" sz="7200" dirty="0" smtClean="0"/>
              <a:t>{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err="1" smtClean="0"/>
              <a:t>color:blue</a:t>
            </a:r>
            <a:r>
              <a:rPr lang="en-US" sz="7200" dirty="0" smtClean="0"/>
              <a:t>;</a:t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}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Экран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&lt;style&gt;&lt;/style&gt;</vt:lpstr>
      <vt:lpstr>teg_atı {  color:blue;  }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4</cp:revision>
  <dcterms:created xsi:type="dcterms:W3CDTF">2022-04-23T03:32:02Z</dcterms:created>
  <dcterms:modified xsi:type="dcterms:W3CDTF">2022-04-24T02:28:54Z</dcterms:modified>
</cp:coreProperties>
</file>