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1ABA-0A38-49DC-82A5-2D232D7A8529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2B8F-1307-4091-A0E0-130DA70BCB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1ABA-0A38-49DC-82A5-2D232D7A8529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2B8F-1307-4091-A0E0-130DA70BCB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1ABA-0A38-49DC-82A5-2D232D7A8529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2B8F-1307-4091-A0E0-130DA70BCB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1ABA-0A38-49DC-82A5-2D232D7A8529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2B8F-1307-4091-A0E0-130DA70BCB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1ABA-0A38-49DC-82A5-2D232D7A8529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2B8F-1307-4091-A0E0-130DA70BCB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1ABA-0A38-49DC-82A5-2D232D7A8529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2B8F-1307-4091-A0E0-130DA70BCB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1ABA-0A38-49DC-82A5-2D232D7A8529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2B8F-1307-4091-A0E0-130DA70BCB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1ABA-0A38-49DC-82A5-2D232D7A8529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2B8F-1307-4091-A0E0-130DA70BCB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1ABA-0A38-49DC-82A5-2D232D7A8529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2B8F-1307-4091-A0E0-130DA70BCB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1ABA-0A38-49DC-82A5-2D232D7A8529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2B8F-1307-4091-A0E0-130DA70BCB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1ABA-0A38-49DC-82A5-2D232D7A8529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2B8F-1307-4091-A0E0-130DA70BCB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A1ABA-0A38-49DC-82A5-2D232D7A8529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2B8F-1307-4091-A0E0-130DA70BCBD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1_AtvXovCZ4zJ0C1cznn3P7g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90587"/>
            <a:ext cx="7620000" cy="5076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43306" y="6215082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Brendan </a:t>
            </a:r>
            <a:r>
              <a:rPr lang="en-US" sz="2400" b="1" dirty="0" err="1" smtClean="0"/>
              <a:t>Eich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JavaScript-versions-time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928942"/>
            <a:ext cx="8229600" cy="1143000"/>
          </a:xfrm>
        </p:spPr>
        <p:txBody>
          <a:bodyPr>
            <a:noAutofit/>
          </a:bodyPr>
          <a:lstStyle/>
          <a:p>
            <a:r>
              <a:rPr lang="en-US" sz="8300" dirty="0" smtClean="0"/>
              <a:t>&lt;script&gt;…&lt;/script&gt;</a:t>
            </a:r>
            <a:endParaRPr lang="ru-RU" sz="8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97634"/>
          </a:xfrm>
        </p:spPr>
        <p:txBody>
          <a:bodyPr>
            <a:noAutofit/>
          </a:bodyPr>
          <a:lstStyle/>
          <a:p>
            <a:r>
              <a:rPr lang="en-US" sz="7200" dirty="0" smtClean="0"/>
              <a:t>&lt;body&gt;</a:t>
            </a:r>
            <a:br>
              <a:rPr lang="en-US" sz="7200" dirty="0" smtClean="0"/>
            </a:br>
            <a:r>
              <a:rPr lang="en-US" sz="7200" dirty="0" smtClean="0"/>
              <a:t>...</a:t>
            </a:r>
            <a:r>
              <a:rPr lang="en-US" sz="7200" dirty="0"/>
              <a:t/>
            </a:r>
            <a:br>
              <a:rPr lang="en-US" sz="7200" dirty="0"/>
            </a:br>
            <a:r>
              <a:rPr lang="en-US" sz="7200" dirty="0" smtClean="0"/>
              <a:t>...</a:t>
            </a:r>
            <a:br>
              <a:rPr lang="en-US" sz="7200" dirty="0" smtClean="0"/>
            </a:b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7200" dirty="0" smtClean="0"/>
              <a:t>&lt;script&gt;…&lt;/script&gt;</a:t>
            </a:r>
            <a:br>
              <a:rPr lang="en-US" sz="7200" dirty="0" smtClean="0"/>
            </a:br>
            <a:r>
              <a:rPr lang="en-US" sz="7200" dirty="0" smtClean="0"/>
              <a:t>&lt;/body&gt;</a:t>
            </a:r>
            <a:endParaRPr lang="ru-RU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643182"/>
            <a:ext cx="8229600" cy="365442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&lt;script&gt;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alert(‘Hello’);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&lt;/script&gt;</a:t>
            </a:r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28596" y="357166"/>
            <a:ext cx="8229600" cy="1797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JavaScriptte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birinshi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kod</a:t>
            </a:r>
            <a:r>
              <a:rPr lang="uz-Latn-UZ" sz="4400" dirty="0" smtClean="0">
                <a:latin typeface="+mj-lt"/>
                <a:ea typeface="+mj-ea"/>
                <a:cs typeface="+mj-cs"/>
              </a:rPr>
              <a:t>ımızdı </a:t>
            </a:r>
            <a:r>
              <a:rPr lang="uz-Latn-UZ" sz="4400" smtClean="0">
                <a:latin typeface="+mj-lt"/>
                <a:ea typeface="+mj-ea"/>
                <a:cs typeface="+mj-cs"/>
              </a:rPr>
              <a:t>jazıp kóremiz!</a:t>
            </a:r>
            <a:endParaRPr kumimoji="0" lang="ru-RU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</Words>
  <Application>Microsoft Office PowerPoint</Application>
  <PresentationFormat>Экран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Слайд 1</vt:lpstr>
      <vt:lpstr>Слайд 2</vt:lpstr>
      <vt:lpstr>&lt;script&gt;…&lt;/script&gt;</vt:lpstr>
      <vt:lpstr>&lt;body&gt; ... ...  &lt;script&gt;…&lt;/script&gt; &lt;/body&gt;</vt:lpstr>
      <vt:lpstr>&lt;script&gt;  alert(‘Hello’);  &lt;/script&gt;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</dc:creator>
  <cp:lastModifiedBy>Пользователь</cp:lastModifiedBy>
  <cp:revision>4</cp:revision>
  <dcterms:created xsi:type="dcterms:W3CDTF">2022-05-09T16:06:39Z</dcterms:created>
  <dcterms:modified xsi:type="dcterms:W3CDTF">2022-05-09T16:26:32Z</dcterms:modified>
</cp:coreProperties>
</file>