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6" r:id="rId8"/>
    <p:sldId id="262" r:id="rId9"/>
    <p:sldId id="260" r:id="rId10"/>
    <p:sldId id="263" r:id="rId11"/>
    <p:sldId id="261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B1790-B7F4-4CB3-A332-4A946623294B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680C-6364-4257-ACC4-A21BE42D207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928942"/>
            <a:ext cx="8229600" cy="1143000"/>
          </a:xfrm>
        </p:spPr>
        <p:txBody>
          <a:bodyPr>
            <a:noAutofit/>
          </a:bodyPr>
          <a:lstStyle/>
          <a:p>
            <a:r>
              <a:rPr lang="uz-Latn-UZ" sz="7200" dirty="0" smtClean="0"/>
              <a:t>Assalawma áleykum</a:t>
            </a:r>
            <a:endParaRPr lang="ru-RU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</p:spPr>
        <p:txBody>
          <a:bodyPr>
            <a:noAutofit/>
          </a:bodyPr>
          <a:lstStyle/>
          <a:p>
            <a:r>
              <a:rPr lang="uz-Latn-UZ" sz="6000" b="1" dirty="0" smtClean="0"/>
              <a:t>Jazǵan kodımız qanday programmada komplyaciya boladı?</a:t>
            </a:r>
            <a:endParaRPr lang="ru-RU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vrpowers-web-browser.00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14628"/>
            <a:ext cx="8229600" cy="1143000"/>
          </a:xfrm>
        </p:spPr>
        <p:txBody>
          <a:bodyPr>
            <a:normAutofit/>
          </a:bodyPr>
          <a:lstStyle/>
          <a:p>
            <a:r>
              <a:rPr lang="uz-Latn-UZ" sz="6600" dirty="0" smtClean="0"/>
              <a:t>Itibarıńız ushın ráhmet!</a:t>
            </a:r>
            <a:endParaRPr lang="ru-RU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643182"/>
            <a:ext cx="8229600" cy="1143000"/>
          </a:xfrm>
        </p:spPr>
        <p:txBody>
          <a:bodyPr>
            <a:noAutofit/>
          </a:bodyPr>
          <a:lstStyle/>
          <a:p>
            <a:r>
              <a:rPr lang="uz-Latn-UZ" sz="6600" dirty="0" smtClean="0"/>
              <a:t>Kursta neler úyretiledi?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ng-transparent-logo-html5-brand-design-text-logo-numb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1746959"/>
            <a:ext cx="2643206" cy="2942003"/>
          </a:xfrm>
          <a:prstGeom prst="rect">
            <a:avLst/>
          </a:prstGeom>
        </p:spPr>
      </p:pic>
      <p:pic>
        <p:nvPicPr>
          <p:cNvPr id="5" name="Рисунок 4" descr="1452px-CSS3_logo_and_wordmark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6116" y="1675521"/>
            <a:ext cx="2357454" cy="3325115"/>
          </a:xfrm>
          <a:prstGeom prst="rect">
            <a:avLst/>
          </a:prstGeom>
        </p:spPr>
      </p:pic>
      <p:pic>
        <p:nvPicPr>
          <p:cNvPr id="6" name="Рисунок 5" descr="Javascript_badge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1746959"/>
            <a:ext cx="2641718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final_-_colored_4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ml-vs-css-difference-funny-m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319087"/>
            <a:ext cx="7143750" cy="621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_lXKAoEYXdDvEUV8Teeqe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456"/>
            <a:ext cx="9144000" cy="4715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s_601945040BCA3610D759145A4442799C97B904D9A9F8326DD30FDF0CF48A96B7_1555362067943_stackoverflow-compa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39490"/>
            <a:ext cx="9144000" cy="3579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714628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b="1" dirty="0" err="1" smtClean="0"/>
              <a:t>Kodlard</a:t>
            </a:r>
            <a:r>
              <a:rPr lang="uz-Latn-UZ" sz="5400" b="1" dirty="0" smtClean="0"/>
              <a:t>ı qanday programmada jazamız?</a:t>
            </a:r>
            <a:endParaRPr lang="ru-RU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Windows_Notepad_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14290"/>
            <a:ext cx="2438400" cy="2438400"/>
          </a:xfrm>
          <a:prstGeom prst="rect">
            <a:avLst/>
          </a:prstGeom>
        </p:spPr>
      </p:pic>
      <p:pic>
        <p:nvPicPr>
          <p:cNvPr id="7" name="Рисунок 6" descr="ikysur95osy0deokuuj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50" y="4714884"/>
            <a:ext cx="2857488" cy="1607337"/>
          </a:xfrm>
          <a:prstGeom prst="rect">
            <a:avLst/>
          </a:prstGeom>
        </p:spPr>
      </p:pic>
      <p:pic>
        <p:nvPicPr>
          <p:cNvPr id="8" name="Рисунок 7" descr="Notepad++_Logo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7554" y="500042"/>
            <a:ext cx="1899930" cy="1643074"/>
          </a:xfrm>
          <a:prstGeom prst="rect">
            <a:avLst/>
          </a:prstGeom>
        </p:spPr>
      </p:pic>
      <p:pic>
        <p:nvPicPr>
          <p:cNvPr id="9" name="Рисунок 8" descr="atom-logo-19BD90FF87-seeklogo.co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429000"/>
            <a:ext cx="2143519" cy="2143519"/>
          </a:xfrm>
          <a:prstGeom prst="rect">
            <a:avLst/>
          </a:prstGeom>
        </p:spPr>
      </p:pic>
      <p:pic>
        <p:nvPicPr>
          <p:cNvPr id="10" name="Рисунок 9" descr="webstorm-logo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2643182"/>
            <a:ext cx="4191000" cy="1714500"/>
          </a:xfrm>
          <a:prstGeom prst="rect">
            <a:avLst/>
          </a:prstGeom>
        </p:spPr>
      </p:pic>
      <p:pic>
        <p:nvPicPr>
          <p:cNvPr id="11" name="Рисунок 10" descr="sublime_tex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8" y="357166"/>
            <a:ext cx="1750596" cy="1750596"/>
          </a:xfrm>
          <a:prstGeom prst="rect">
            <a:avLst/>
          </a:prstGeom>
        </p:spPr>
      </p:pic>
      <p:pic>
        <p:nvPicPr>
          <p:cNvPr id="12" name="Рисунок 11" descr="1549431213_brackets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074" y="4071942"/>
            <a:ext cx="2571756" cy="25717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7224" y="2571744"/>
            <a:ext cx="9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Блокнот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8662" y="5715016"/>
            <a:ext cx="6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dirty="0" smtClean="0"/>
              <a:t>tom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643702" y="2071678"/>
            <a:ext cx="13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Sublime text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Office PowerPoint</Application>
  <PresentationFormat>Экран (4:3)</PresentationFormat>
  <Paragraphs>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Assalawma áleykum</vt:lpstr>
      <vt:lpstr>Kursta neler úyretiledi?</vt:lpstr>
      <vt:lpstr>Слайд 3</vt:lpstr>
      <vt:lpstr>Слайд 4</vt:lpstr>
      <vt:lpstr>Слайд 5</vt:lpstr>
      <vt:lpstr>Слайд 6</vt:lpstr>
      <vt:lpstr>Слайд 7</vt:lpstr>
      <vt:lpstr>Kodlardı qanday programmada jazamız?</vt:lpstr>
      <vt:lpstr>Слайд 9</vt:lpstr>
      <vt:lpstr>Jazǵan kodımız qanday programmada komplyaciya boladı?</vt:lpstr>
      <vt:lpstr>Слайд 11</vt:lpstr>
      <vt:lpstr>Itibarıńız ushın ráhmet!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7</cp:revision>
  <dcterms:created xsi:type="dcterms:W3CDTF">2022-04-18T13:55:19Z</dcterms:created>
  <dcterms:modified xsi:type="dcterms:W3CDTF">2022-04-18T14:58:14Z</dcterms:modified>
</cp:coreProperties>
</file>