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7" r:id="rId5"/>
    <p:sldId id="258" r:id="rId6"/>
    <p:sldId id="259" r:id="rId7"/>
    <p:sldId id="260" r:id="rId8"/>
    <p:sldId id="25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E8474-B5BB-4991-9F03-D6F373D6096A}" type="datetimeFigureOut">
              <a:rPr lang="ru-RU" smtClean="0"/>
              <a:pPr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E7EA-C8DC-465D-95D4-D31E3254777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179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3240" y="6215082"/>
            <a:ext cx="292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 Berners-Lee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8618" y="274638"/>
            <a:ext cx="4614866" cy="6226196"/>
          </a:xfrm>
        </p:spPr>
        <p:txBody>
          <a:bodyPr>
            <a:normAutofit/>
          </a:bodyPr>
          <a:lstStyle/>
          <a:p>
            <a:r>
              <a:rPr lang="uz-Latn-UZ" sz="5400" dirty="0" smtClean="0"/>
              <a:t> </a:t>
            </a:r>
            <a:r>
              <a:rPr lang="en-US" sz="5400" dirty="0" smtClean="0"/>
              <a:t>1. </a:t>
            </a:r>
            <a:r>
              <a:rPr lang="en-US" sz="5400" dirty="0" smtClean="0">
                <a:solidFill>
                  <a:schemeClr val="accent1"/>
                </a:solidFill>
              </a:rPr>
              <a:t>HTML 1.0 </a:t>
            </a:r>
            <a:br>
              <a:rPr lang="en-US" sz="5400" dirty="0" smtClean="0">
                <a:solidFill>
                  <a:schemeClr val="accent1"/>
                </a:solidFill>
              </a:rPr>
            </a:br>
            <a:r>
              <a:rPr lang="uz-Latn-UZ" sz="5400" dirty="0" smtClean="0">
                <a:solidFill>
                  <a:schemeClr val="accent1"/>
                </a:solidFill>
              </a:rPr>
              <a:t> </a:t>
            </a:r>
            <a:r>
              <a:rPr lang="en-US" sz="5400" dirty="0" smtClean="0"/>
              <a:t>2. </a:t>
            </a:r>
            <a:r>
              <a:rPr lang="en-US" sz="5400" dirty="0" smtClean="0">
                <a:solidFill>
                  <a:schemeClr val="accent1"/>
                </a:solidFill>
              </a:rPr>
              <a:t>HTML </a:t>
            </a:r>
            <a:r>
              <a:rPr lang="uz-Latn-UZ" sz="5400" dirty="0" smtClean="0">
                <a:solidFill>
                  <a:schemeClr val="accent1"/>
                </a:solidFill>
              </a:rPr>
              <a:t>2</a:t>
            </a:r>
            <a:r>
              <a:rPr lang="en-US" sz="5400" dirty="0" smtClean="0">
                <a:solidFill>
                  <a:schemeClr val="accent1"/>
                </a:solidFill>
              </a:rPr>
              <a:t>.0</a:t>
            </a:r>
            <a:br>
              <a:rPr lang="en-US" sz="5400" dirty="0" smtClean="0">
                <a:solidFill>
                  <a:schemeClr val="accent1"/>
                </a:solidFill>
              </a:rPr>
            </a:br>
            <a:r>
              <a:rPr lang="uz-Latn-UZ" sz="5400" dirty="0" smtClean="0">
                <a:solidFill>
                  <a:schemeClr val="accent1"/>
                </a:solidFill>
              </a:rPr>
              <a:t> </a:t>
            </a:r>
            <a:r>
              <a:rPr lang="en-US" sz="5400" dirty="0" smtClean="0"/>
              <a:t>3. </a:t>
            </a:r>
            <a:r>
              <a:rPr lang="en-US" sz="5400" dirty="0" smtClean="0">
                <a:solidFill>
                  <a:schemeClr val="accent1"/>
                </a:solidFill>
              </a:rPr>
              <a:t>HTML </a:t>
            </a:r>
            <a:r>
              <a:rPr lang="uz-Latn-UZ" sz="5400" dirty="0" smtClean="0">
                <a:solidFill>
                  <a:schemeClr val="accent1"/>
                </a:solidFill>
              </a:rPr>
              <a:t>3</a:t>
            </a:r>
            <a:r>
              <a:rPr lang="en-US" sz="5400" dirty="0" smtClean="0">
                <a:solidFill>
                  <a:schemeClr val="accent1"/>
                </a:solidFill>
              </a:rPr>
              <a:t>.</a:t>
            </a:r>
            <a:r>
              <a:rPr lang="uz-Latn-UZ" sz="5400" dirty="0" smtClean="0">
                <a:solidFill>
                  <a:schemeClr val="accent1"/>
                </a:solidFill>
              </a:rPr>
              <a:t>2</a:t>
            </a:r>
            <a:r>
              <a:rPr lang="uz-Latn-UZ" sz="5400" dirty="0" smtClean="0">
                <a:solidFill>
                  <a:schemeClr val="accent1"/>
                </a:solidFill>
              </a:rPr>
              <a:t/>
            </a:r>
            <a:br>
              <a:rPr lang="uz-Latn-UZ" sz="5400" dirty="0" smtClean="0">
                <a:solidFill>
                  <a:schemeClr val="accent1"/>
                </a:solidFill>
              </a:rPr>
            </a:br>
            <a:r>
              <a:rPr lang="uz-Latn-UZ" sz="5400" dirty="0" smtClean="0">
                <a:solidFill>
                  <a:schemeClr val="accent1"/>
                </a:solidFill>
              </a:rPr>
              <a:t>   </a:t>
            </a:r>
            <a:r>
              <a:rPr lang="en-US" sz="5400" dirty="0" smtClean="0"/>
              <a:t>4. </a:t>
            </a:r>
            <a:r>
              <a:rPr lang="en-US" sz="5400" dirty="0" smtClean="0">
                <a:solidFill>
                  <a:schemeClr val="accent1"/>
                </a:solidFill>
              </a:rPr>
              <a:t>HTML </a:t>
            </a:r>
            <a:r>
              <a:rPr lang="uz-Latn-UZ" sz="5400" dirty="0" smtClean="0">
                <a:solidFill>
                  <a:schemeClr val="accent1"/>
                </a:solidFill>
              </a:rPr>
              <a:t>4.01</a:t>
            </a:r>
            <a:r>
              <a:rPr lang="en-US" sz="5400" dirty="0" smtClean="0">
                <a:solidFill>
                  <a:schemeClr val="accent1"/>
                </a:solidFill>
              </a:rPr>
              <a:t/>
            </a:r>
            <a:br>
              <a:rPr lang="en-US" sz="5400" dirty="0" smtClean="0">
                <a:solidFill>
                  <a:schemeClr val="accent1"/>
                </a:solidFill>
              </a:rPr>
            </a:br>
            <a:r>
              <a:rPr lang="uz-Latn-UZ" sz="5400" dirty="0" smtClean="0">
                <a:solidFill>
                  <a:schemeClr val="accent1"/>
                </a:solidFill>
              </a:rPr>
              <a:t> </a:t>
            </a:r>
            <a:r>
              <a:rPr lang="en-US" sz="5400" dirty="0" smtClean="0"/>
              <a:t>5. </a:t>
            </a:r>
            <a:r>
              <a:rPr lang="en-US" sz="5400" dirty="0" smtClean="0">
                <a:solidFill>
                  <a:schemeClr val="accent1"/>
                </a:solidFill>
              </a:rPr>
              <a:t>HTML </a:t>
            </a:r>
            <a:r>
              <a:rPr lang="uz-Latn-UZ" sz="5400" dirty="0" smtClean="0">
                <a:solidFill>
                  <a:schemeClr val="accent1"/>
                </a:solidFill>
              </a:rPr>
              <a:t>5</a:t>
            </a:r>
            <a:r>
              <a:rPr lang="en-US" sz="5400" dirty="0" smtClean="0">
                <a:solidFill>
                  <a:schemeClr val="accent1"/>
                </a:solidFill>
              </a:rPr>
              <a:t>.0</a:t>
            </a:r>
            <a:endParaRPr lang="ru-RU" sz="5400" dirty="0">
              <a:solidFill>
                <a:schemeClr val="accent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00628" y="285728"/>
            <a:ext cx="4186238" cy="622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1993-</a:t>
            </a:r>
            <a:r>
              <a:rPr kumimoji="0" lang="uz-Latn-UZ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jılı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5400" dirty="0" smtClean="0"/>
              <a:t>199</a:t>
            </a:r>
            <a:r>
              <a:rPr lang="uz-Latn-UZ" sz="5400" dirty="0" smtClean="0"/>
              <a:t>5</a:t>
            </a:r>
            <a:r>
              <a:rPr lang="en-US" sz="5400" dirty="0" smtClean="0"/>
              <a:t>-</a:t>
            </a:r>
            <a:r>
              <a:rPr lang="uz-Latn-UZ" sz="5400" dirty="0" smtClean="0"/>
              <a:t>jılı 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5400" dirty="0" smtClean="0"/>
              <a:t>199</a:t>
            </a:r>
            <a:r>
              <a:rPr lang="uz-Latn-UZ" sz="5400" dirty="0" smtClean="0"/>
              <a:t>7</a:t>
            </a:r>
            <a:r>
              <a:rPr lang="en-US" sz="5400" dirty="0" smtClean="0"/>
              <a:t>-</a:t>
            </a:r>
            <a:r>
              <a:rPr lang="uz-Latn-UZ" sz="5400" dirty="0" smtClean="0"/>
              <a:t>jılı</a:t>
            </a:r>
          </a:p>
          <a:p>
            <a:pPr lvl="0" algn="ctr">
              <a:spcBef>
                <a:spcPct val="0"/>
              </a:spcBef>
            </a:pPr>
            <a:r>
              <a:rPr lang="en-US" sz="5400" dirty="0" smtClean="0"/>
              <a:t>199</a:t>
            </a:r>
            <a:r>
              <a:rPr lang="uz-Latn-UZ" sz="5400" dirty="0" smtClean="0"/>
              <a:t>9</a:t>
            </a:r>
            <a:r>
              <a:rPr lang="en-US" sz="5400" dirty="0" smtClean="0"/>
              <a:t>-</a:t>
            </a:r>
            <a:r>
              <a:rPr lang="uz-Latn-UZ" sz="5400" dirty="0" smtClean="0"/>
              <a:t>jılı</a:t>
            </a:r>
          </a:p>
          <a:p>
            <a:pPr lvl="0" algn="ctr">
              <a:spcBef>
                <a:spcPct val="0"/>
              </a:spcBef>
            </a:pPr>
            <a:r>
              <a:rPr lang="uz-Latn-UZ" sz="5400" dirty="0" smtClean="0"/>
              <a:t>2014</a:t>
            </a:r>
            <a:r>
              <a:rPr lang="en-US" sz="5400" dirty="0" smtClean="0"/>
              <a:t>-</a:t>
            </a:r>
            <a:r>
              <a:rPr lang="uz-Latn-UZ" sz="5400" dirty="0" smtClean="0"/>
              <a:t>jılı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</a:t>
            </a:r>
            <a:r>
              <a:rPr lang="en-US" b="1" dirty="0" err="1"/>
              <a:t>t</a:t>
            </a:r>
            <a:r>
              <a:rPr lang="en-US" b="1" dirty="0" err="1" smtClean="0"/>
              <a:t>egler</a:t>
            </a:r>
            <a:endParaRPr lang="ru-RU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0034" y="21431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en-US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teg_at</a:t>
            </a:r>
            <a:r>
              <a:rPr kumimoji="0" lang="uz-Latn-UZ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ı</a:t>
            </a: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&gt;…&lt;/</a:t>
            </a:r>
            <a:r>
              <a:rPr kumimoji="0" lang="en-US" sz="7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teg_at</a:t>
            </a:r>
            <a:r>
              <a:rPr lang="uz-Latn-UZ" sz="7200" dirty="0" smtClean="0">
                <a:latin typeface="+mj-lt"/>
                <a:ea typeface="+mj-ea"/>
                <a:cs typeface="+mj-cs"/>
              </a:rPr>
              <a:t>ı</a:t>
            </a:r>
            <a:r>
              <a:rPr lang="en-US" sz="7200" dirty="0" smtClean="0">
                <a:latin typeface="+mj-lt"/>
                <a:ea typeface="+mj-ea"/>
                <a:cs typeface="+mj-cs"/>
              </a:rPr>
              <a:t>&gt;</a:t>
            </a: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928662" y="4000504"/>
            <a:ext cx="1500198" cy="92869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158" y="5429264"/>
            <a:ext cx="195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Ash</a:t>
            </a:r>
            <a:r>
              <a:rPr lang="uz-Latn-UZ" sz="2400" b="1" dirty="0" smtClean="0"/>
              <a:t>ılıwshı teg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5214950"/>
            <a:ext cx="189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Latn-UZ" sz="2400" b="1" dirty="0" smtClean="0"/>
              <a:t>Jabılıwshı teg</a:t>
            </a:r>
            <a:endParaRPr lang="ru-RU" sz="2400" b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V="1">
            <a:off x="6107917" y="3607595"/>
            <a:ext cx="1500198" cy="114300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6066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&lt;html&gt;…&lt;/html&gt;</a:t>
            </a:r>
            <a:endParaRPr lang="ru-RU" sz="8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&lt;head&gt;…&lt;/head&gt;</a:t>
            </a:r>
            <a:endParaRPr lang="ru-RU" sz="8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6066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&lt;title&gt;…&lt;/title&gt;</a:t>
            </a:r>
            <a:endParaRPr lang="ru-RU" sz="8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86058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&lt;body&gt;…&lt;/body&gt;</a:t>
            </a:r>
            <a:endParaRPr lang="ru-RU" sz="8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>
            <a:noAutofit/>
          </a:bodyPr>
          <a:lstStyle/>
          <a:p>
            <a:r>
              <a:rPr lang="en-US" sz="7500" dirty="0" smtClean="0"/>
              <a:t>&lt;h1&gt;…&lt;/h1&gt;</a:t>
            </a:r>
            <a:br>
              <a:rPr lang="en-US" sz="7500" dirty="0" smtClean="0"/>
            </a:br>
            <a:r>
              <a:rPr lang="en-US" sz="7500" dirty="0" smtClean="0"/>
              <a:t> &lt;h2&gt;…&lt;/h2&gt;</a:t>
            </a:r>
            <a:br>
              <a:rPr lang="en-US" sz="7500" dirty="0" smtClean="0"/>
            </a:br>
            <a:r>
              <a:rPr lang="en-US" sz="7500" dirty="0" smtClean="0"/>
              <a:t> &lt;h3&gt;…&lt;/h3&gt;</a:t>
            </a:r>
            <a:br>
              <a:rPr lang="en-US" sz="7500" dirty="0" smtClean="0"/>
            </a:br>
            <a:r>
              <a:rPr lang="en-US" sz="7500" dirty="0" smtClean="0"/>
              <a:t> &lt;h4&gt;…&lt;/h4&gt;</a:t>
            </a:r>
            <a:br>
              <a:rPr lang="en-US" sz="7500" dirty="0" smtClean="0"/>
            </a:br>
            <a:r>
              <a:rPr lang="en-US" sz="7500" dirty="0" smtClean="0"/>
              <a:t> &lt;h5&gt;…&lt;/h5&gt;</a:t>
            </a:r>
            <a:br>
              <a:rPr lang="en-US" sz="7500" dirty="0" smtClean="0"/>
            </a:br>
            <a:r>
              <a:rPr lang="en-US" sz="7500" dirty="0" smtClean="0"/>
              <a:t> &lt;h6&gt;…&lt;/h6&gt;</a:t>
            </a:r>
            <a:endParaRPr lang="ru-RU" sz="7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 1. HTML 1.0   2. HTML 2.0  3. HTML 3.2    4. HTML 4.01  5. HTML 5.0</vt:lpstr>
      <vt:lpstr>HTML tegler</vt:lpstr>
      <vt:lpstr>&lt;html&gt;…&lt;/html&gt;</vt:lpstr>
      <vt:lpstr>&lt;head&gt;…&lt;/head&gt;</vt:lpstr>
      <vt:lpstr>&lt;title&gt;…&lt;/title&gt;</vt:lpstr>
      <vt:lpstr>&lt;body&gt;…&lt;/body&gt;</vt:lpstr>
      <vt:lpstr>&lt;h1&gt;…&lt;/h1&gt;  &lt;h2&gt;…&lt;/h2&gt;  &lt;h3&gt;…&lt;/h3&gt;  &lt;h4&gt;…&lt;/h4&gt;  &lt;h5&gt;…&lt;/h5&gt;  &lt;h6&gt;…&lt;/h6&gt;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tegler</dc:title>
  <dc:creator>Пользователь</dc:creator>
  <cp:lastModifiedBy>Пользователь</cp:lastModifiedBy>
  <cp:revision>5</cp:revision>
  <dcterms:created xsi:type="dcterms:W3CDTF">2022-04-19T03:12:26Z</dcterms:created>
  <dcterms:modified xsi:type="dcterms:W3CDTF">2022-04-19T04:01:03Z</dcterms:modified>
</cp:coreProperties>
</file>