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2D4A-AC8F-441B-B87C-A30AEDC6E5FD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0B75-3B26-49C9-ADDA-FBEA0927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2D4A-AC8F-441B-B87C-A30AEDC6E5FD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0B75-3B26-49C9-ADDA-FBEA0927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3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2D4A-AC8F-441B-B87C-A30AEDC6E5FD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0B75-3B26-49C9-ADDA-FBEA0927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6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2D4A-AC8F-441B-B87C-A30AEDC6E5FD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0B75-3B26-49C9-ADDA-FBEA0927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80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2D4A-AC8F-441B-B87C-A30AEDC6E5FD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0B75-3B26-49C9-ADDA-FBEA0927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9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2D4A-AC8F-441B-B87C-A30AEDC6E5FD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0B75-3B26-49C9-ADDA-FBEA0927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5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2D4A-AC8F-441B-B87C-A30AEDC6E5FD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0B75-3B26-49C9-ADDA-FBEA0927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8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2D4A-AC8F-441B-B87C-A30AEDC6E5FD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0B75-3B26-49C9-ADDA-FBEA0927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2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2D4A-AC8F-441B-B87C-A30AEDC6E5FD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0B75-3B26-49C9-ADDA-FBEA0927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6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2D4A-AC8F-441B-B87C-A30AEDC6E5FD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0B75-3B26-49C9-ADDA-FBEA0927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23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2D4A-AC8F-441B-B87C-A30AEDC6E5FD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0B75-3B26-49C9-ADDA-FBEA0927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4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D2D4A-AC8F-441B-B87C-A30AEDC6E5FD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40B75-3B26-49C9-ADDA-FBEA09275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189409" y="553791"/>
            <a:ext cx="5486400" cy="5486400"/>
            <a:chOff x="2189409" y="553791"/>
            <a:chExt cx="5486400" cy="5486400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2189409" y="553791"/>
              <a:ext cx="5486400" cy="5486400"/>
            </a:xfrm>
            <a:prstGeom prst="roundRect">
              <a:avLst>
                <a:gd name="adj" fmla="val 12207"/>
              </a:avLst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89559" y="553791"/>
              <a:ext cx="3086100" cy="5486400"/>
              <a:chOff x="3389559" y="553791"/>
              <a:chExt cx="3086100" cy="54864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818309" y="553791"/>
                <a:ext cx="228600" cy="5486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247059" y="553791"/>
                <a:ext cx="228600" cy="5486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89559" y="553791"/>
                <a:ext cx="228600" cy="5486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 rot="16200000">
              <a:off x="4818309" y="553791"/>
              <a:ext cx="228600" cy="548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rot="16200000">
              <a:off x="4818309" y="-874959"/>
              <a:ext cx="228600" cy="548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16200000">
              <a:off x="4818309" y="1982541"/>
              <a:ext cx="228600" cy="548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932359" y="1296740"/>
              <a:ext cx="1143000" cy="1143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361109" y="4154240"/>
              <a:ext cx="1143000" cy="1143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789859" y="2725491"/>
              <a:ext cx="1143000" cy="1143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160959" y="1525340"/>
              <a:ext cx="685800" cy="685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589709" y="4382840"/>
              <a:ext cx="685800" cy="685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018459" y="2954091"/>
              <a:ext cx="685800" cy="685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587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Aryan</dc:creator>
  <cp:lastModifiedBy>Aryan</cp:lastModifiedBy>
  <cp:revision>2</cp:revision>
  <dcterms:created xsi:type="dcterms:W3CDTF">2017-02-19T22:07:47Z</dcterms:created>
  <dcterms:modified xsi:type="dcterms:W3CDTF">2017-02-19T22:09:57Z</dcterms:modified>
</cp:coreProperties>
</file>