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9A4C-C497-44BD-A180-663EDBB871D0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C909-40ED-4840-B8F1-809E34E4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9A4C-C497-44BD-A180-663EDBB871D0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C909-40ED-4840-B8F1-809E34E4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9A4C-C497-44BD-A180-663EDBB871D0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C909-40ED-4840-B8F1-809E34E4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0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9A4C-C497-44BD-A180-663EDBB871D0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C909-40ED-4840-B8F1-809E34E4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5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9A4C-C497-44BD-A180-663EDBB871D0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C909-40ED-4840-B8F1-809E34E4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9A4C-C497-44BD-A180-663EDBB871D0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C909-40ED-4840-B8F1-809E34E4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6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9A4C-C497-44BD-A180-663EDBB871D0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C909-40ED-4840-B8F1-809E34E4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9A4C-C497-44BD-A180-663EDBB871D0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C909-40ED-4840-B8F1-809E34E4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9A4C-C497-44BD-A180-663EDBB871D0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C909-40ED-4840-B8F1-809E34E4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3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9A4C-C497-44BD-A180-663EDBB871D0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C909-40ED-4840-B8F1-809E34E4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9A4C-C497-44BD-A180-663EDBB871D0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C909-40ED-4840-B8F1-809E34E4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7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9A4C-C497-44BD-A180-663EDBB871D0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C909-40ED-4840-B8F1-809E34E4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5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734873" y="244699"/>
            <a:ext cx="5215944" cy="5550794"/>
            <a:chOff x="3734873" y="244699"/>
            <a:chExt cx="5215944" cy="5550794"/>
          </a:xfrm>
        </p:grpSpPr>
        <p:sp>
          <p:nvSpPr>
            <p:cNvPr id="5" name="Rectangle 4"/>
            <p:cNvSpPr/>
            <p:nvPr/>
          </p:nvSpPr>
          <p:spPr>
            <a:xfrm>
              <a:off x="6252693" y="244699"/>
              <a:ext cx="180304" cy="5550794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4095483" y="4417454"/>
              <a:ext cx="4494724" cy="9144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5679584" y="1678548"/>
              <a:ext cx="1326518" cy="9144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5125793" y="2583289"/>
              <a:ext cx="2434102" cy="9144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4675032" y="3504128"/>
              <a:ext cx="3335624" cy="9144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734873" y="5331854"/>
              <a:ext cx="5215944" cy="45720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858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</dc:creator>
  <cp:lastModifiedBy>Aryan</cp:lastModifiedBy>
  <cp:revision>1</cp:revision>
  <dcterms:created xsi:type="dcterms:W3CDTF">2017-02-19T19:27:48Z</dcterms:created>
  <dcterms:modified xsi:type="dcterms:W3CDTF">2017-02-19T19:29:06Z</dcterms:modified>
</cp:coreProperties>
</file>