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9B85-FD81-4912-92EA-20FBF1D0CE24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67E-1099-4CD6-B999-89AE3C4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3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9B85-FD81-4912-92EA-20FBF1D0CE24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67E-1099-4CD6-B999-89AE3C4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9B85-FD81-4912-92EA-20FBF1D0CE24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67E-1099-4CD6-B999-89AE3C4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9B85-FD81-4912-92EA-20FBF1D0CE24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67E-1099-4CD6-B999-89AE3C4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8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9B85-FD81-4912-92EA-20FBF1D0CE24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67E-1099-4CD6-B999-89AE3C4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9B85-FD81-4912-92EA-20FBF1D0CE24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67E-1099-4CD6-B999-89AE3C4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9B85-FD81-4912-92EA-20FBF1D0CE24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67E-1099-4CD6-B999-89AE3C4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9B85-FD81-4912-92EA-20FBF1D0CE24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67E-1099-4CD6-B999-89AE3C4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9B85-FD81-4912-92EA-20FBF1D0CE24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67E-1099-4CD6-B999-89AE3C4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9B85-FD81-4912-92EA-20FBF1D0CE24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67E-1099-4CD6-B999-89AE3C4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4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9B85-FD81-4912-92EA-20FBF1D0CE24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F67E-1099-4CD6-B999-89AE3C4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0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C9B85-FD81-4912-92EA-20FBF1D0CE24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F67E-1099-4CD6-B999-89AE3C4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2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17442" y="1017430"/>
            <a:ext cx="4572000" cy="4572000"/>
            <a:chOff x="2717442" y="1017430"/>
            <a:chExt cx="4572000" cy="45720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717442" y="1017430"/>
              <a:ext cx="4572000" cy="4572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Top Corners Rounded 15"/>
            <p:cNvSpPr/>
            <p:nvPr/>
          </p:nvSpPr>
          <p:spPr>
            <a:xfrm>
              <a:off x="2717442" y="1017430"/>
              <a:ext cx="4572000" cy="1531473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erlin Sans FB Demi" panose="020E0802020502020306" pitchFamily="34" charset="0"/>
                </a:rPr>
                <a:t>GIN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407616" y="2613298"/>
              <a:ext cx="3191652" cy="2097283"/>
              <a:chOff x="3323741" y="2291326"/>
              <a:chExt cx="3191652" cy="209728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81954">
                <a:off x="4943768" y="2578859"/>
                <a:ext cx="1333500" cy="180975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56628">
                <a:off x="4428645" y="2368425"/>
                <a:ext cx="1333500" cy="180975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895" y="2291326"/>
                <a:ext cx="1333500" cy="180975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017495">
                <a:off x="3323741" y="2578859"/>
                <a:ext cx="1333500" cy="1809750"/>
              </a:xfrm>
              <a:prstGeom prst="rect">
                <a:avLst/>
              </a:prstGeom>
            </p:spPr>
          </p:pic>
        </p:grpSp>
        <p:sp>
          <p:nvSpPr>
            <p:cNvPr id="13" name="Rectangle: Top Corners Rounded 12"/>
            <p:cNvSpPr/>
            <p:nvPr/>
          </p:nvSpPr>
          <p:spPr>
            <a:xfrm>
              <a:off x="2717442" y="4165470"/>
              <a:ext cx="4572000" cy="142396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erlin Sans FB Demi" panose="020E0802020502020306" pitchFamily="34" charset="0"/>
                </a:rPr>
                <a:t>RUMMY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33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</dc:creator>
  <cp:lastModifiedBy>Aryan</cp:lastModifiedBy>
  <cp:revision>3</cp:revision>
  <dcterms:created xsi:type="dcterms:W3CDTF">2017-04-04T15:28:59Z</dcterms:created>
  <dcterms:modified xsi:type="dcterms:W3CDTF">2017-04-04T15:36:03Z</dcterms:modified>
</cp:coreProperties>
</file>