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3" d="100"/>
          <a:sy n="33" d="100"/>
        </p:scale>
        <p:origin x="217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1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CE4D-8ADD-4CBC-913B-2992EB3A57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1E5C-56CF-49CD-9049-468BA7F8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582490" y="-1662990"/>
            <a:ext cx="6130350" cy="8210280"/>
            <a:chOff x="1582490" y="-1662990"/>
            <a:chExt cx="6130350" cy="8210280"/>
          </a:xfrm>
        </p:grpSpPr>
        <p:grpSp>
          <p:nvGrpSpPr>
            <p:cNvPr id="61" name="Group 60"/>
            <p:cNvGrpSpPr/>
            <p:nvPr/>
          </p:nvGrpSpPr>
          <p:grpSpPr>
            <a:xfrm>
              <a:off x="2625680" y="-619800"/>
              <a:ext cx="4043970" cy="6123900"/>
              <a:chOff x="2625680" y="-619800"/>
              <a:chExt cx="4043970" cy="61239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25680" y="-61980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68870" y="-61980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2060" y="-61765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25680" y="146443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755250" y="146658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625680" y="42339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755250" y="42339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25680" y="250547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68870" y="250547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712060" y="250762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25680" y="458970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625680" y="3548660"/>
                <a:ext cx="914400" cy="914400"/>
              </a:xfrm>
              <a:prstGeom prst="rect">
                <a:avLst/>
              </a:prstGeom>
              <a:solidFill>
                <a:srgbClr val="FF24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582490" y="-1662990"/>
              <a:ext cx="6130350" cy="8210280"/>
              <a:chOff x="1582490" y="-1662990"/>
              <a:chExt cx="6130350" cy="821028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82490" y="-16608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82490" y="-61980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55250" y="-61765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25680" y="-16608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68870" y="-16608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55250" y="-16608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12060" y="-16608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490" y="42339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82490" y="146443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68870" y="146443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712060" y="146658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668870" y="42339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12060" y="42339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98440" y="-61980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798440" y="-166299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98440" y="146443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98440" y="4212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82490" y="250547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755250" y="250762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582490" y="354866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582490" y="458970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68870" y="458970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12060" y="459185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755250" y="459185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68870" y="354866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755250" y="354866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12060" y="354866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798440" y="250547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98440" y="458970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98440" y="354651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82490" y="56307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25680" y="56307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668870" y="56307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712060" y="563289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755250" y="563289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798440" y="5630740"/>
                <a:ext cx="914400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38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</dc:creator>
  <cp:lastModifiedBy>Aryan</cp:lastModifiedBy>
  <cp:revision>2</cp:revision>
  <dcterms:created xsi:type="dcterms:W3CDTF">2017-02-18T02:06:36Z</dcterms:created>
  <dcterms:modified xsi:type="dcterms:W3CDTF">2017-02-18T02:09:23Z</dcterms:modified>
</cp:coreProperties>
</file>