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6AC4-7CD7-4452-AA7C-F0384E7EACD0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C834-D214-4E8E-A060-9AC7A056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 t="23423" r="19640" b="37532"/>
          <a:stretch/>
        </p:blipFill>
        <p:spPr>
          <a:xfrm>
            <a:off x="630654" y="2929157"/>
            <a:ext cx="1873396" cy="141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4" t="23592" r="20598" b="37363"/>
          <a:stretch/>
        </p:blipFill>
        <p:spPr>
          <a:xfrm>
            <a:off x="3675869" y="2946400"/>
            <a:ext cx="1927225" cy="14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97758" y="1609859"/>
            <a:ext cx="1971675" cy="146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7172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Aryan</cp:lastModifiedBy>
  <cp:revision>3</cp:revision>
  <dcterms:created xsi:type="dcterms:W3CDTF">2017-03-07T18:04:40Z</dcterms:created>
  <dcterms:modified xsi:type="dcterms:W3CDTF">2017-03-07T23:06:33Z</dcterms:modified>
</cp:coreProperties>
</file>