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1b3e87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1b3e87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0ef7a5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0ef7a5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0ef7a5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0ef7a5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b3e87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b3e87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0ef7a5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0ef7a5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0ef7a5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0ef7a5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0ef7a5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0ef7a5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0ef7a54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0ef7a5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1b3e87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1b3e87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arn.javascript.ru/display" TargetMode="External"/><Relationship Id="rId4" Type="http://schemas.openxmlformats.org/officeDocument/2006/relationships/hyperlink" Target="https://learn.javascript.ru/displa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lexboxfroggy.com/#ru" TargetMode="External"/><Relationship Id="rId4" Type="http://schemas.openxmlformats.org/officeDocument/2006/relationships/hyperlink" Target="https://css-tricks.com/snippets/css/a-guide-to-flexbox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 	 	 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			</a:t>
            </a: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							 								</a:t>
            </a:r>
            <a:br>
              <a:rPr lang="en-GB" sz="1100"/>
            </a:b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  Списки, гиперссылки</a:t>
            </a:r>
            <a:r>
              <a:rPr lang="en-GB" sz="1100"/>
              <a:t>				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		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Alua Kossamanova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Псевдоклассы ссылок </a:t>
            </a:r>
            <a:r>
              <a:rPr lang="en-GB" sz="1400"/>
              <a:t>active, hover, link, visited</a:t>
            </a:r>
            <a:br>
              <a:rPr lang="en-GB" sz="1400"/>
            </a:br>
            <a:r>
              <a:rPr lang="en-GB" sz="1400"/>
              <a:t> 							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			 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b="1"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выбирает ещё не посещённые ссылки.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r>
              <a:rPr lang="en-GB" sz="1400">
                <a:solidFill>
                  <a:srgbClr val="000000"/>
                </a:solidFill>
              </a:rPr>
              <a:t> выбирает посещённые ссылки.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b="1"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выбирает активные ссылки (кнопка мыши зажата на ссылке).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26400"/>
            <a:ext cx="85206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HTML, there are two main types of lists: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unordered lists (&lt;ul&gt;) - the list items are marked with bullets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ordered lists (&lt;ol&gt;) - the list items are marked with numbers or letters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CSS list properties allow you to: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different list item markers for ordered lists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different list item markers for unordered lists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an image as the list item marker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background colors to lists and list items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list-style-type: circle | disc | square | armenian | decimal | decimal-leading-zero | georgian | lower-alpha | lower-greek | lower-latin | lower-roman | upper-alpha | upper-latin | upper-roman | none | inherit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29450" y="344075"/>
            <a:ext cx="27531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>
                <a:solidFill>
                  <a:schemeClr val="dk1"/>
                </a:solidFill>
              </a:rPr>
              <a:t>Unordered Lists:</a:t>
            </a:r>
            <a:endParaRPr sz="225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Coffee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Coca Cola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Coffee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Coca Cola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366825" y="364475"/>
            <a:ext cx="3695400" cy="2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>
                <a:solidFill>
                  <a:schemeClr val="dk1"/>
                </a:solidFill>
              </a:rPr>
              <a:t>Ordered Lists:</a:t>
            </a:r>
            <a:endParaRPr sz="22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Coffee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Coca Cola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Coffee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Coca Cola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08625" y="3473425"/>
            <a:ext cx="78618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0" y="3"/>
            <a:ext cx="6612226" cy="32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25" y="2656150"/>
            <a:ext cx="4215576" cy="2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highlight>
                  <a:srgbClr val="FFFFFF"/>
                </a:highlight>
              </a:rPr>
              <a:t> Списки определений </a:t>
            </a:r>
            <a:r>
              <a:rPr b="1" lang="en-GB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&lt;dl&gt;</a:t>
            </a:r>
            <a:r>
              <a:rPr b="1" lang="en-GB" sz="2400">
                <a:highlight>
                  <a:srgbClr val="FFFFFF"/>
                </a:highlight>
              </a:rPr>
              <a:t>, </a:t>
            </a:r>
            <a:r>
              <a:rPr b="1" lang="en-GB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r>
              <a:rPr b="1" lang="en-GB" sz="2400">
                <a:highlight>
                  <a:srgbClr val="FFFFFF"/>
                </a:highlight>
              </a:rPr>
              <a:t>, </a:t>
            </a:r>
            <a:r>
              <a:rPr b="1" lang="en-GB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endParaRPr b="1"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предназначены для создания списка определений. Каждый такой список начинается с контейнера 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&lt;dl&gt;</a:t>
            </a:r>
            <a:r>
              <a:rPr lang="en-GB" sz="1400">
                <a:solidFill>
                  <a:srgbClr val="000000"/>
                </a:solidFill>
              </a:rPr>
              <a:t>, куда входит тег 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r>
              <a:rPr lang="en-GB" sz="1400">
                <a:solidFill>
                  <a:srgbClr val="000000"/>
                </a:solidFill>
              </a:rPr>
              <a:t> создающий термин и тег 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r>
              <a:rPr lang="en-GB" sz="1400">
                <a:solidFill>
                  <a:srgbClr val="000000"/>
                </a:solidFill>
              </a:rPr>
              <a:t> задающий определение этого термина.</a:t>
            </a:r>
            <a:endParaRPr sz="1400">
              <a:solidFill>
                <a:srgbClr val="000000"/>
              </a:solidFill>
            </a:endParaRPr>
          </a:p>
          <a:p>
            <a:pPr indent="0" lvl="0" marL="292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&lt;dl&gt;</a:t>
            </a:r>
            <a:endParaRPr sz="1400">
              <a:solidFill>
                <a:srgbClr val="000000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Термин 1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&lt;/dt&gt;</a:t>
            </a:r>
            <a:endParaRPr sz="1400">
              <a:solidFill>
                <a:srgbClr val="000000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Определение термина 1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&lt;/dd&gt;</a:t>
            </a:r>
            <a:endParaRPr sz="1400">
              <a:solidFill>
                <a:srgbClr val="000000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Термин 2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&lt;/dt&gt;</a:t>
            </a:r>
            <a:endParaRPr sz="1400">
              <a:solidFill>
                <a:srgbClr val="000000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r>
              <a:rPr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Определение термина 2</a:t>
            </a: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&lt;/dd&gt;</a:t>
            </a:r>
            <a:endParaRPr sz="1400">
              <a:solidFill>
                <a:srgbClr val="000000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&lt;/dl&gt;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Свойство background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[bc] [bi] [br] [bp] [ba];</a:t>
            </a:r>
            <a:endParaRPr b="1" sz="14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/* Обозначения:</a:t>
            </a:r>
            <a:endParaRPr b="1" sz="14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[bc] — background-color</a:t>
            </a:r>
            <a:endParaRPr b="1" sz="14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[bi] — background-image</a:t>
            </a:r>
            <a:endParaRPr b="1" sz="14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[br] — background-repeat</a:t>
            </a:r>
            <a:endParaRPr b="1" sz="14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[bp] — background-position</a:t>
            </a:r>
            <a:endParaRPr b="1" sz="14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60000"/>
              </a:lnSpc>
              <a:spcBef>
                <a:spcPts val="1600"/>
              </a:spcBef>
              <a:spcAft>
                <a:spcPts val="150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[ba] — background-attachment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Свойство display  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(https://learn.javascript.ru/display)</a:t>
            </a:r>
            <a:endParaRPr sz="11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Свойство </a:t>
            </a:r>
            <a:r>
              <a:rPr lang="en-GB" sz="14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имеет много разных значений. Обычно, используются только три из них: </a:t>
            </a:r>
            <a:r>
              <a:rPr lang="en-GB" sz="14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4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GB" sz="14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потому что когда-то браузеры другие не поддерживали.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Block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(по умолчанию - div, h1, p)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 (по умолчанию - span, a)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Inline-block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 и инлайн-элемент: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Располагается в строке.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Размер устанавливается по содержимому.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всём остальном – это блок, то есть: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Элемент всегда прямоугольный.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Работают свойства </a:t>
            </a:r>
            <a:r>
              <a:rPr lang="en-GB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width/height</a:t>
            </a: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https://flexboxfroggy.com/#ru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https://css-tricks.com/snippets/css/a-guide-to-flexbox/</a:t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Flexbox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Гиперссылки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Атрибут target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7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B61039"/>
                </a:solidFill>
              </a:rPr>
              <a:t>_blank</a:t>
            </a:r>
            <a:r>
              <a:rPr lang="en-GB" sz="1400">
                <a:solidFill>
                  <a:schemeClr val="dk1"/>
                </a:solidFill>
              </a:rPr>
              <a:t> — загружает страницу в новое окно браузера;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B61039"/>
                </a:solidFill>
              </a:rPr>
              <a:t>_self</a:t>
            </a:r>
            <a:r>
              <a:rPr lang="en-GB" sz="1400">
                <a:solidFill>
                  <a:schemeClr val="dk1"/>
                </a:solidFill>
              </a:rPr>
              <a:t> — загружает страницу в текущее окно;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B61039"/>
                </a:solidFill>
              </a:rPr>
              <a:t>_parent</a:t>
            </a:r>
            <a:r>
              <a:rPr lang="en-GB" sz="1400">
                <a:solidFill>
                  <a:schemeClr val="dk1"/>
                </a:solidFill>
              </a:rPr>
              <a:t> — загружает страницу во фрейм-родитель;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B61039"/>
                </a:solidFill>
              </a:rPr>
              <a:t>_top</a:t>
            </a:r>
            <a:r>
              <a:rPr lang="en-GB" sz="1400">
                <a:solidFill>
                  <a:schemeClr val="dk1"/>
                </a:solidFill>
              </a:rPr>
              <a:t> — отменяет все фреймы и загружает страницу в полном окне браузера.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