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E2"/>
          </a:solidFill>
        </a:fill>
      </a:tcStyle>
    </a:wholeTbl>
    <a:band2H>
      <a:tcTxStyle b="def" i="def"/>
      <a:tcStyle>
        <a:tcBdr/>
        <a:fill>
          <a:solidFill>
            <a:srgbClr val="E6E8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0D2"/>
          </a:solidFill>
        </a:fill>
      </a:tcStyle>
    </a:wholeTbl>
    <a:band2H>
      <a:tcTxStyle b="def" i="def"/>
      <a:tcStyle>
        <a:tcBdr/>
        <a:fill>
          <a:solidFill>
            <a:srgbClr val="E8E9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1CB"/>
          </a:solidFill>
        </a:fill>
      </a:tcStyle>
    </a:wholeTbl>
    <a:band2H>
      <a:tcTxStyle b="def" i="def"/>
      <a:tcStyle>
        <a:tcBdr/>
        <a:fill>
          <a:solidFill>
            <a:srgbClr val="FCE9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 rot="5400000">
            <a:off x="7500300" y="504"/>
            <a:ext cx="1643701" cy="1643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3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6" name="Google Shape;11;p2"/>
          <p:cNvGrpSpPr/>
          <p:nvPr/>
        </p:nvGrpSpPr>
        <p:grpSpPr>
          <a:xfrm>
            <a:off x="-1" y="490"/>
            <a:ext cx="5153707" cy="5134399"/>
            <a:chOff x="0" y="0"/>
            <a:chExt cx="5153705" cy="5134398"/>
          </a:xfrm>
        </p:grpSpPr>
        <p:sp>
          <p:nvSpPr>
            <p:cNvPr id="12" name="Google Shape;12;p2"/>
            <p:cNvSpPr/>
            <p:nvPr/>
          </p:nvSpPr>
          <p:spPr>
            <a:xfrm rot="16200000">
              <a:off x="9730" y="-9576"/>
              <a:ext cx="5134250" cy="515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6200000">
              <a:off x="7343" y="1134430"/>
              <a:ext cx="3982213" cy="399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95"/>
                  </a:moveTo>
                  <a:lnTo>
                    <a:pt x="1269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16200000">
              <a:off x="5786" y="-4290"/>
              <a:ext cx="2291521" cy="23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87836"/>
              <a:ext cx="2300101" cy="229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" name="Текст заголовка"/>
          <p:cNvSpPr txBox="1"/>
          <p:nvPr>
            <p:ph type="title"/>
          </p:nvPr>
        </p:nvSpPr>
        <p:spPr>
          <a:xfrm>
            <a:off x="3537149" y="1578399"/>
            <a:ext cx="5017501" cy="15789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8" name="Уровень текста 1…"/>
          <p:cNvSpPr txBox="1"/>
          <p:nvPr>
            <p:ph type="body" sz="quarter" idx="1"/>
          </p:nvPr>
        </p:nvSpPr>
        <p:spPr>
          <a:xfrm>
            <a:off x="5083950" y="3924925"/>
            <a:ext cx="34707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06;p11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152" name="Google Shape;107;p11"/>
            <p:cNvSpPr/>
            <p:nvPr/>
          </p:nvSpPr>
          <p:spPr>
            <a:xfrm rot="5400000">
              <a:off x="1799" y="-1801"/>
              <a:ext cx="4734002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Google Shape;108;p11"/>
            <p:cNvSpPr/>
            <p:nvPr/>
          </p:nvSpPr>
          <p:spPr>
            <a:xfrm rot="5400000">
              <a:off x="434724" y="5700"/>
              <a:ext cx="4298102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Google Shape;109;p11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" name="Google Shape;110;p11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" name="Google Shape;111;p11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" name="Google Shape;112;p11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" name="Google Shape;113;p11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Google Shape;114;p11"/>
            <p:cNvSpPr/>
            <p:nvPr/>
          </p:nvSpPr>
          <p:spPr>
            <a:xfrm flipH="1">
              <a:off x="2501699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Google Shape;115;p11"/>
            <p:cNvSpPr/>
            <p:nvPr/>
          </p:nvSpPr>
          <p:spPr>
            <a:xfrm rot="16200000">
              <a:off x="2454741" y="247780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" name="Google Shape;116;p11"/>
            <p:cNvSpPr/>
            <p:nvPr/>
          </p:nvSpPr>
          <p:spPr>
            <a:xfrm flipH="1">
              <a:off x="3558866" y="269296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Google Shape;117;p11"/>
            <p:cNvSpPr/>
            <p:nvPr/>
          </p:nvSpPr>
          <p:spPr>
            <a:xfrm flipH="1">
              <a:off x="3738681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" name="Google Shape;118;p11"/>
            <p:cNvSpPr/>
            <p:nvPr/>
          </p:nvSpPr>
          <p:spPr>
            <a:xfrm rot="16200000">
              <a:off x="2641199" y="309501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" name="Google Shape;119;p11"/>
            <p:cNvSpPr/>
            <p:nvPr/>
          </p:nvSpPr>
          <p:spPr>
            <a:xfrm flipH="1">
              <a:off x="2870249" y="330250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Google Shape;120;p11"/>
            <p:cNvSpPr/>
            <p:nvPr/>
          </p:nvSpPr>
          <p:spPr>
            <a:xfrm rot="16200000">
              <a:off x="2821014" y="371080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Google Shape;121;p11"/>
            <p:cNvSpPr/>
            <p:nvPr/>
          </p:nvSpPr>
          <p:spPr>
            <a:xfrm flipH="1">
              <a:off x="3056047" y="3918294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Google Shape;122;p11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Google Shape;123;p11"/>
            <p:cNvSpPr/>
            <p:nvPr/>
          </p:nvSpPr>
          <p:spPr>
            <a:xfrm flipH="1">
              <a:off x="3928133" y="392595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Google Shape;124;p11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1" name="Текст заголовка"/>
          <p:cNvSpPr txBox="1"/>
          <p:nvPr>
            <p:ph type="title"/>
          </p:nvPr>
        </p:nvSpPr>
        <p:spPr>
          <a:xfrm>
            <a:off x="823850" y="1284674"/>
            <a:ext cx="4776000" cy="1300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72" name="Уровень текста 1…"/>
          <p:cNvSpPr txBox="1"/>
          <p:nvPr>
            <p:ph type="body" sz="quarter" idx="1"/>
          </p:nvPr>
        </p:nvSpPr>
        <p:spPr>
          <a:xfrm>
            <a:off x="823850" y="2643123"/>
            <a:ext cx="4776000" cy="121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0;p3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26" name="Google Shape;21;p3"/>
            <p:cNvSpPr/>
            <p:nvPr/>
          </p:nvSpPr>
          <p:spPr>
            <a:xfrm rot="5400000">
              <a:off x="1799" y="-1801"/>
              <a:ext cx="4734002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" name="Google Shape;22;p3"/>
            <p:cNvSpPr/>
            <p:nvPr/>
          </p:nvSpPr>
          <p:spPr>
            <a:xfrm rot="5400000">
              <a:off x="434724" y="5700"/>
              <a:ext cx="4298102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" name="Google Shape;23;p3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Google Shape;24;p3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" name="Google Shape;25;p3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Google Shape;26;p3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Google Shape;27;p3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Google Shape;28;p3"/>
            <p:cNvSpPr/>
            <p:nvPr/>
          </p:nvSpPr>
          <p:spPr>
            <a:xfrm flipH="1">
              <a:off x="2501699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Google Shape;29;p3"/>
            <p:cNvSpPr/>
            <p:nvPr/>
          </p:nvSpPr>
          <p:spPr>
            <a:xfrm rot="16200000">
              <a:off x="2454741" y="247780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Google Shape;30;p3"/>
            <p:cNvSpPr/>
            <p:nvPr/>
          </p:nvSpPr>
          <p:spPr>
            <a:xfrm flipH="1">
              <a:off x="3558866" y="269296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Google Shape;31;p3"/>
            <p:cNvSpPr/>
            <p:nvPr/>
          </p:nvSpPr>
          <p:spPr>
            <a:xfrm flipH="1">
              <a:off x="3738681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" name="Google Shape;32;p3"/>
            <p:cNvSpPr/>
            <p:nvPr/>
          </p:nvSpPr>
          <p:spPr>
            <a:xfrm rot="16200000">
              <a:off x="2641199" y="309501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Google Shape;33;p3"/>
            <p:cNvSpPr/>
            <p:nvPr/>
          </p:nvSpPr>
          <p:spPr>
            <a:xfrm flipH="1">
              <a:off x="2870249" y="330250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" name="Google Shape;34;p3"/>
            <p:cNvSpPr/>
            <p:nvPr/>
          </p:nvSpPr>
          <p:spPr>
            <a:xfrm rot="16200000">
              <a:off x="2821014" y="371080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Google Shape;35;p3"/>
            <p:cNvSpPr/>
            <p:nvPr/>
          </p:nvSpPr>
          <p:spPr>
            <a:xfrm flipH="1">
              <a:off x="3056047" y="3918294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Google Shape;36;p3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Google Shape;37;p3"/>
            <p:cNvSpPr/>
            <p:nvPr/>
          </p:nvSpPr>
          <p:spPr>
            <a:xfrm flipH="1">
              <a:off x="3928133" y="392595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Google Shape;38;p3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5" name="Текст заголовка"/>
          <p:cNvSpPr txBox="1"/>
          <p:nvPr>
            <p:ph type="title"/>
          </p:nvPr>
        </p:nvSpPr>
        <p:spPr>
          <a:xfrm>
            <a:off x="823850" y="2053000"/>
            <a:ext cx="4587000" cy="1148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2;p4"/>
          <p:cNvGrpSpPr/>
          <p:nvPr/>
        </p:nvGrpSpPr>
        <p:grpSpPr>
          <a:xfrm>
            <a:off x="0" y="381000"/>
            <a:ext cx="1037851" cy="1016289"/>
            <a:chOff x="0" y="0"/>
            <a:chExt cx="1037850" cy="1016287"/>
          </a:xfrm>
        </p:grpSpPr>
        <p:sp>
          <p:nvSpPr>
            <p:cNvPr id="53" name="Google Shape;43;p4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" name="Google Shape;44;p4"/>
            <p:cNvSpPr/>
            <p:nvPr/>
          </p:nvSpPr>
          <p:spPr>
            <a:xfrm flipH="1">
              <a:off x="229050" y="20748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" name="Текст заголовка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xfrm>
            <a:off x="1297499" y="1567549"/>
            <a:ext cx="70389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49;p5"/>
          <p:cNvGrpSpPr/>
          <p:nvPr/>
        </p:nvGrpSpPr>
        <p:grpSpPr>
          <a:xfrm>
            <a:off x="0" y="381000"/>
            <a:ext cx="1037851" cy="1016289"/>
            <a:chOff x="0" y="0"/>
            <a:chExt cx="1037850" cy="1016287"/>
          </a:xfrm>
        </p:grpSpPr>
        <p:sp>
          <p:nvSpPr>
            <p:cNvPr id="65" name="Google Shape;50;p5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" name="Google Shape;51;p5"/>
            <p:cNvSpPr/>
            <p:nvPr/>
          </p:nvSpPr>
          <p:spPr>
            <a:xfrm flipH="1">
              <a:off x="229050" y="20748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8" name="Текст заголовка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9" name="Уровень текста 1…"/>
          <p:cNvSpPr txBox="1"/>
          <p:nvPr>
            <p:ph type="body" sz="half" idx="1"/>
          </p:nvPr>
        </p:nvSpPr>
        <p:spPr>
          <a:xfrm>
            <a:off x="1297499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0" name="Google Shape;54;p5"/>
          <p:cNvSpPr txBox="1"/>
          <p:nvPr>
            <p:ph type="body" sz="half" idx="13"/>
          </p:nvPr>
        </p:nvSpPr>
        <p:spPr>
          <a:xfrm>
            <a:off x="4933220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57;p6"/>
          <p:cNvGrpSpPr/>
          <p:nvPr/>
        </p:nvGrpSpPr>
        <p:grpSpPr>
          <a:xfrm>
            <a:off x="0" y="381000"/>
            <a:ext cx="1037851" cy="1016289"/>
            <a:chOff x="0" y="0"/>
            <a:chExt cx="1037850" cy="1016287"/>
          </a:xfrm>
        </p:grpSpPr>
        <p:sp>
          <p:nvSpPr>
            <p:cNvPr id="78" name="Google Shape;58;p6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" name="Google Shape;59;p6"/>
            <p:cNvSpPr/>
            <p:nvPr/>
          </p:nvSpPr>
          <p:spPr>
            <a:xfrm flipH="1">
              <a:off x="229050" y="20748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1" name="Текст заголовка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63;p7"/>
          <p:cNvGrpSpPr/>
          <p:nvPr/>
        </p:nvGrpSpPr>
        <p:grpSpPr>
          <a:xfrm>
            <a:off x="0" y="381000"/>
            <a:ext cx="1037851" cy="1016289"/>
            <a:chOff x="0" y="0"/>
            <a:chExt cx="1037850" cy="1016287"/>
          </a:xfrm>
        </p:grpSpPr>
        <p:sp>
          <p:nvSpPr>
            <p:cNvPr id="89" name="Google Shape;64;p7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" name="Google Shape;65;p7"/>
            <p:cNvSpPr/>
            <p:nvPr/>
          </p:nvSpPr>
          <p:spPr>
            <a:xfrm flipH="1">
              <a:off x="229050" y="20748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2" name="Текст заголовка"/>
          <p:cNvSpPr txBox="1"/>
          <p:nvPr>
            <p:ph type="title"/>
          </p:nvPr>
        </p:nvSpPr>
        <p:spPr>
          <a:xfrm>
            <a:off x="1297499" y="393749"/>
            <a:ext cx="3798901" cy="1493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sz="quarter" idx="1"/>
          </p:nvPr>
        </p:nvSpPr>
        <p:spPr>
          <a:xfrm>
            <a:off x="1297499" y="1972549"/>
            <a:ext cx="3798901" cy="2415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70;p8"/>
          <p:cNvGrpSpPr/>
          <p:nvPr/>
        </p:nvGrpSpPr>
        <p:grpSpPr>
          <a:xfrm>
            <a:off x="4406399" y="-1"/>
            <a:ext cx="4737602" cy="5143502"/>
            <a:chOff x="0" y="0"/>
            <a:chExt cx="4737600" cy="5143500"/>
          </a:xfrm>
        </p:grpSpPr>
        <p:sp>
          <p:nvSpPr>
            <p:cNvPr id="101" name="Google Shape;71;p8"/>
            <p:cNvSpPr/>
            <p:nvPr/>
          </p:nvSpPr>
          <p:spPr>
            <a:xfrm rot="5400000">
              <a:off x="1499" y="-1501"/>
              <a:ext cx="4734602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" name="Google Shape;72;p8"/>
            <p:cNvSpPr/>
            <p:nvPr/>
          </p:nvSpPr>
          <p:spPr>
            <a:xfrm rot="5400000">
              <a:off x="434424" y="5999"/>
              <a:ext cx="4298702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Google Shape;73;p8"/>
            <p:cNvSpPr/>
            <p:nvPr/>
          </p:nvSpPr>
          <p:spPr>
            <a:xfrm rot="16200000">
              <a:off x="1211998" y="123664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" name="Google Shape;74;p8"/>
            <p:cNvSpPr/>
            <p:nvPr/>
          </p:nvSpPr>
          <p:spPr>
            <a:xfrm flipH="1">
              <a:off x="1443456" y="144407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Google Shape;75;p8"/>
            <p:cNvSpPr/>
            <p:nvPr/>
          </p:nvSpPr>
          <p:spPr>
            <a:xfrm rot="16200000">
              <a:off x="1580680" y="246974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Google Shape;76;p8"/>
            <p:cNvSpPr/>
            <p:nvPr/>
          </p:nvSpPr>
          <p:spPr>
            <a:xfrm flipH="1">
              <a:off x="1815714" y="267717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Google Shape;77;p8"/>
            <p:cNvSpPr/>
            <p:nvPr/>
          </p:nvSpPr>
          <p:spPr>
            <a:xfrm rot="16200000">
              <a:off x="2268940" y="1862244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Google Shape;78;p8"/>
            <p:cNvSpPr/>
            <p:nvPr/>
          </p:nvSpPr>
          <p:spPr>
            <a:xfrm flipH="1">
              <a:off x="2501699" y="206968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79;p8"/>
            <p:cNvSpPr/>
            <p:nvPr/>
          </p:nvSpPr>
          <p:spPr>
            <a:xfrm rot="16200000">
              <a:off x="2454741" y="247808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" name="Google Shape;80;p8"/>
            <p:cNvSpPr/>
            <p:nvPr/>
          </p:nvSpPr>
          <p:spPr>
            <a:xfrm flipH="1">
              <a:off x="3558866" y="269319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" name="Google Shape;81;p8"/>
            <p:cNvSpPr/>
            <p:nvPr/>
          </p:nvSpPr>
          <p:spPr>
            <a:xfrm flipH="1">
              <a:off x="3738681" y="330903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" name="Google Shape;82;p8"/>
            <p:cNvSpPr/>
            <p:nvPr/>
          </p:nvSpPr>
          <p:spPr>
            <a:xfrm rot="16200000">
              <a:off x="2641199" y="3095344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" name="Google Shape;83;p8"/>
            <p:cNvSpPr/>
            <p:nvPr/>
          </p:nvSpPr>
          <p:spPr>
            <a:xfrm flipH="1">
              <a:off x="2870249" y="330278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" name="Google Shape;84;p8"/>
            <p:cNvSpPr/>
            <p:nvPr/>
          </p:nvSpPr>
          <p:spPr>
            <a:xfrm rot="16200000">
              <a:off x="2821014" y="371118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" name="Google Shape;85;p8"/>
            <p:cNvSpPr/>
            <p:nvPr/>
          </p:nvSpPr>
          <p:spPr>
            <a:xfrm flipH="1">
              <a:off x="3056047" y="391862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" name="Google Shape;86;p8"/>
            <p:cNvSpPr/>
            <p:nvPr/>
          </p:nvSpPr>
          <p:spPr>
            <a:xfrm rot="16200000">
              <a:off x="3696091" y="37188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Google Shape;87;p8"/>
            <p:cNvSpPr/>
            <p:nvPr/>
          </p:nvSpPr>
          <p:spPr>
            <a:xfrm flipH="1">
              <a:off x="3928133" y="3926292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Google Shape;88;p8"/>
            <p:cNvSpPr/>
            <p:nvPr/>
          </p:nvSpPr>
          <p:spPr>
            <a:xfrm rot="16200000">
              <a:off x="3881890" y="433470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0" name="Текст заголовка"/>
          <p:cNvSpPr txBox="1"/>
          <p:nvPr>
            <p:ph type="title"/>
          </p:nvPr>
        </p:nvSpPr>
        <p:spPr>
          <a:xfrm>
            <a:off x="823850" y="866775"/>
            <a:ext cx="4587000" cy="3521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2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92;p9"/>
          <p:cNvGrpSpPr/>
          <p:nvPr/>
        </p:nvGrpSpPr>
        <p:grpSpPr>
          <a:xfrm>
            <a:off x="0" y="381000"/>
            <a:ext cx="1037851" cy="1016289"/>
            <a:chOff x="0" y="0"/>
            <a:chExt cx="1037850" cy="1016287"/>
          </a:xfrm>
        </p:grpSpPr>
        <p:sp>
          <p:nvSpPr>
            <p:cNvPr id="128" name="Google Shape;93;p9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" name="Google Shape;94;p9"/>
            <p:cNvSpPr/>
            <p:nvPr/>
          </p:nvSpPr>
          <p:spPr>
            <a:xfrm flipH="1">
              <a:off x="229050" y="20748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1" name="Текст заголовка"/>
          <p:cNvSpPr txBox="1"/>
          <p:nvPr>
            <p:ph type="title"/>
          </p:nvPr>
        </p:nvSpPr>
        <p:spPr>
          <a:xfrm>
            <a:off x="1297499" y="1658324"/>
            <a:ext cx="3036301" cy="1751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2" name="Уровень текста 1…"/>
          <p:cNvSpPr txBox="1"/>
          <p:nvPr>
            <p:ph type="body" sz="quarter" idx="1"/>
          </p:nvPr>
        </p:nvSpPr>
        <p:spPr>
          <a:xfrm>
            <a:off x="1297499" y="3537999"/>
            <a:ext cx="30363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3" name="Google Shape;97;p9"/>
          <p:cNvSpPr txBox="1"/>
          <p:nvPr>
            <p:ph type="body" sz="quarter" idx="13"/>
          </p:nvPr>
        </p:nvSpPr>
        <p:spPr>
          <a:xfrm>
            <a:off x="4648200" y="1696599"/>
            <a:ext cx="3676800" cy="23475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3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00;p10"/>
          <p:cNvGrpSpPr/>
          <p:nvPr/>
        </p:nvGrpSpPr>
        <p:grpSpPr>
          <a:xfrm>
            <a:off x="-1" y="4128572"/>
            <a:ext cx="698927" cy="684658"/>
            <a:chOff x="0" y="0"/>
            <a:chExt cx="698925" cy="684657"/>
          </a:xfrm>
        </p:grpSpPr>
        <p:sp>
          <p:nvSpPr>
            <p:cNvPr id="141" name="Google Shape;101;p10"/>
            <p:cNvSpPr/>
            <p:nvPr/>
          </p:nvSpPr>
          <p:spPr>
            <a:xfrm rot="16200000">
              <a:off x="-1" y="-1"/>
              <a:ext cx="544802" cy="5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" name="Google Shape;102;p10"/>
            <p:cNvSpPr/>
            <p:nvPr/>
          </p:nvSpPr>
          <p:spPr>
            <a:xfrm flipH="1">
              <a:off x="154125" y="139856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4" name="Уровень текста 1…"/>
          <p:cNvSpPr txBox="1"/>
          <p:nvPr>
            <p:ph type="body" sz="quarter" idx="1"/>
          </p:nvPr>
        </p:nvSpPr>
        <p:spPr>
          <a:xfrm>
            <a:off x="812725" y="4305375"/>
            <a:ext cx="6936000" cy="523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ss-tricks.com/snippets/css/a-guide-to-flexbox/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34;p1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6000"/>
            </a:lvl1pPr>
          </a:lstStyle>
          <a:p>
            <a:pPr/>
            <a:r>
              <a:t>Flexbox</a:t>
            </a:r>
          </a:p>
        </p:txBody>
      </p:sp>
      <p:sp>
        <p:nvSpPr>
          <p:cNvPr id="190" name="Google Shape;135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Alua Kossamanova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40;p14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spcBef>
                <a:spcPts val="1600"/>
              </a:spcBef>
              <a:defRPr b="1" sz="3000"/>
            </a:lvl1pPr>
          </a:lstStyle>
          <a:p>
            <a:pPr/>
            <a:r>
              <a:t>Основная идея</a:t>
            </a:r>
          </a:p>
        </p:txBody>
      </p:sp>
      <p:sp>
        <p:nvSpPr>
          <p:cNvPr id="193" name="Google Shape;141;p14"/>
          <p:cNvSpPr txBox="1"/>
          <p:nvPr>
            <p:ph type="body" idx="1"/>
          </p:nvPr>
        </p:nvSpPr>
        <p:spPr>
          <a:xfrm>
            <a:off x="1297500" y="1567549"/>
            <a:ext cx="7038900" cy="2911201"/>
          </a:xfrm>
          <a:prstGeom prst="rect">
            <a:avLst/>
          </a:prstGeom>
        </p:spPr>
        <p:txBody>
          <a:bodyPr/>
          <a:lstStyle/>
          <a:p>
            <a:pPr indent="-342900">
              <a:buSzPts val="1800"/>
              <a:buChar char="-"/>
              <a:defRPr b="1"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гибкая верстка блоков</a:t>
            </a:r>
          </a:p>
          <a:p>
            <a:pPr indent="-342900">
              <a:buSzPts val="1800"/>
              <a:buChar char="-"/>
              <a:defRPr b="1"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эффективный способ расположения</a:t>
            </a:r>
          </a:p>
          <a:p>
            <a:pPr indent="-342900">
              <a:buSzPts val="1800"/>
              <a:buChar char="-"/>
              <a:defRPr b="1"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распределение свободного пространства между элементами в контейнере</a:t>
            </a:r>
          </a:p>
          <a:p>
            <a:pPr indent="-342900">
              <a:buSzPts val="1800"/>
              <a:buChar char="-"/>
              <a:defRPr b="1" sz="1800">
                <a:latin typeface="Montserrat"/>
                <a:ea typeface="Montserrat"/>
                <a:cs typeface="Montserrat"/>
                <a:sym typeface="Montserrat"/>
              </a:defRPr>
            </a:pPr>
            <a:r>
              <a:t>для поддержки всех видов и размеров экранов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46;p15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pPr/>
            <a:r>
              <a:t>Два основных типа элементов</a:t>
            </a:r>
          </a:p>
        </p:txBody>
      </p:sp>
      <p:sp>
        <p:nvSpPr>
          <p:cNvPr id="196" name="Google Shape;147;p15"/>
          <p:cNvSpPr txBox="1"/>
          <p:nvPr>
            <p:ph type="body" sz="half" idx="1"/>
          </p:nvPr>
        </p:nvSpPr>
        <p:spPr>
          <a:xfrm>
            <a:off x="1114799" y="1567549"/>
            <a:ext cx="3573602" cy="29112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гибкий Контейнер (Flex Container)</a:t>
            </a:r>
          </a:p>
        </p:txBody>
      </p:sp>
      <p:sp>
        <p:nvSpPr>
          <p:cNvPr id="197" name="Google Shape;148;p15"/>
          <p:cNvSpPr txBox="1"/>
          <p:nvPr/>
        </p:nvSpPr>
        <p:spPr>
          <a:xfrm>
            <a:off x="5217800" y="1421349"/>
            <a:ext cx="3583201" cy="647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дочерние элементы — Гибкие Элементы (Flex Item)</a:t>
            </a:r>
          </a:p>
        </p:txBody>
      </p:sp>
      <p:pic>
        <p:nvPicPr>
          <p:cNvPr id="198" name="Google Shape;149;p15" descr="Google Shape;149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494" y="2143149"/>
            <a:ext cx="3948907" cy="1575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Google Shape;150;p15" descr="Google Shape;150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9125" y="2143149"/>
            <a:ext cx="3740502" cy="1575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155;p16"/>
          <p:cNvSpPr txBox="1"/>
          <p:nvPr>
            <p:ph type="title"/>
          </p:nvPr>
        </p:nvSpPr>
        <p:spPr>
          <a:xfrm>
            <a:off x="1297500" y="224950"/>
            <a:ext cx="7038900" cy="914101"/>
          </a:xfrm>
          <a:prstGeom prst="rect">
            <a:avLst/>
          </a:prstGeom>
        </p:spPr>
        <p:txBody>
          <a:bodyPr/>
          <a:lstStyle/>
          <a:p>
            <a:pPr defTabSz="905255">
              <a:defRPr b="1" sz="2376"/>
            </a:pPr>
            <a:r>
              <a:t>Свойства контейнера: </a:t>
            </a:r>
            <a:br/>
            <a:r>
              <a:t>flex-direction, flex-wrap</a:t>
            </a:r>
          </a:p>
        </p:txBody>
      </p:sp>
      <p:sp>
        <p:nvSpPr>
          <p:cNvPr id="202" name="Google Shape;156;p16"/>
          <p:cNvSpPr txBox="1"/>
          <p:nvPr>
            <p:ph type="body" sz="half" idx="1"/>
          </p:nvPr>
        </p:nvSpPr>
        <p:spPr>
          <a:xfrm>
            <a:off x="1206824" y="1181499"/>
            <a:ext cx="3768001" cy="3784501"/>
          </a:xfrm>
          <a:prstGeom prst="rect">
            <a:avLst/>
          </a:prstGeom>
        </p:spPr>
        <p:txBody>
          <a:bodyPr/>
          <a:lstStyle/>
          <a:p>
            <a:pPr marL="0" marR="101600" indent="0">
              <a:lnSpc>
                <a:spcPct val="100000"/>
              </a:lnSpc>
              <a:buSzTx/>
              <a:buNone/>
            </a:pP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01600" indent="0">
              <a:lnSpc>
                <a:spcPct val="100000"/>
              </a:lnSpc>
              <a:buSzTx/>
              <a:buNone/>
              <a:defRPr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.container </a:t>
            </a:r>
            <a:r>
              <a:rPr>
                <a:solidFill>
                  <a:srgbClr val="72E0D1"/>
                </a:solidFill>
              </a:rPr>
              <a:t>{</a:t>
            </a:r>
          </a:p>
          <a:p>
            <a:pPr marL="0" marR="101600" indent="0">
              <a:lnSpc>
                <a:spcPct val="100000"/>
              </a:lnSpc>
              <a:buSzTx/>
              <a:buNone/>
              <a:defRPr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72E0D1"/>
                </a:solidFill>
              </a:rPr>
              <a:t>flex-direction:</a:t>
            </a:r>
            <a:r>
              <a:t> row | row-reverse |    column | column-reverse</a:t>
            </a:r>
            <a:r>
              <a:rPr>
                <a:solidFill>
                  <a:srgbClr val="72E0D1"/>
                </a:solidFill>
              </a:rPr>
              <a:t>;</a:t>
            </a:r>
          </a:p>
          <a:p>
            <a:pPr marL="0" marR="101600" indent="0">
              <a:lnSpc>
                <a:spcPct val="100000"/>
              </a:lnSpc>
              <a:buSzTx/>
              <a:buNone/>
              <a:defRPr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pic>
        <p:nvPicPr>
          <p:cNvPr id="203" name="Google Shape;157;p16" descr="Google Shape;157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7499" y="2336350"/>
            <a:ext cx="3539851" cy="2016526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Google Shape;158;p16"/>
          <p:cNvSpPr txBox="1"/>
          <p:nvPr/>
        </p:nvSpPr>
        <p:spPr>
          <a:xfrm>
            <a:off x="5081325" y="1181499"/>
            <a:ext cx="3873301" cy="107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.container</a:t>
            </a:r>
            <a:r>
              <a:rPr>
                <a:solidFill>
                  <a:srgbClr val="72E0D1"/>
                </a:solidFill>
              </a:rPr>
              <a:t>{</a:t>
            </a:r>
          </a:p>
          <a:p>
            <a:pPr>
              <a:defRPr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72E0D1"/>
                </a:solidFill>
              </a:rPr>
              <a:t>flex-wrap:</a:t>
            </a:r>
            <a:r>
              <a:t> nowrap | wrap | wrap-reverse</a:t>
            </a:r>
            <a:r>
              <a:rPr>
                <a:solidFill>
                  <a:srgbClr val="72E0D1"/>
                </a:solidFill>
              </a:rPr>
              <a:t>;</a:t>
            </a:r>
          </a:p>
          <a:p>
            <a:pPr>
              <a:defRPr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pic>
        <p:nvPicPr>
          <p:cNvPr id="205" name="Google Shape;159;p16" descr="Google Shape;159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7950" y="2336350"/>
            <a:ext cx="3539850" cy="2016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64;p17"/>
          <p:cNvSpPr txBox="1"/>
          <p:nvPr>
            <p:ph type="body" idx="1"/>
          </p:nvPr>
        </p:nvSpPr>
        <p:spPr>
          <a:xfrm>
            <a:off x="1297500" y="1567549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sp>
        <p:nvSpPr>
          <p:cNvPr id="208" name="Google Shape;165;p17"/>
          <p:cNvSpPr txBox="1"/>
          <p:nvPr>
            <p:ph type="title"/>
          </p:nvPr>
        </p:nvSpPr>
        <p:spPr>
          <a:xfrm>
            <a:off x="1297500" y="267400"/>
            <a:ext cx="7038900" cy="914101"/>
          </a:xfrm>
          <a:prstGeom prst="rect">
            <a:avLst/>
          </a:prstGeom>
        </p:spPr>
        <p:txBody>
          <a:bodyPr/>
          <a:lstStyle/>
          <a:p>
            <a:pPr defTabSz="905255">
              <a:defRPr b="1" sz="2376"/>
            </a:pPr>
            <a:r>
              <a:t>Свойства контейнера: </a:t>
            </a:r>
            <a:br/>
            <a:r>
              <a:t>Justify-content</a:t>
            </a:r>
          </a:p>
        </p:txBody>
      </p:sp>
      <p:sp>
        <p:nvSpPr>
          <p:cNvPr id="209" name="Google Shape;166;p17"/>
          <p:cNvSpPr txBox="1"/>
          <p:nvPr/>
        </p:nvSpPr>
        <p:spPr>
          <a:xfrm>
            <a:off x="1206824" y="1181499"/>
            <a:ext cx="3768001" cy="369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R="101600">
              <a:def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R="101600">
              <a:defRPr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.container </a:t>
            </a:r>
            <a:r>
              <a:rPr>
                <a:solidFill>
                  <a:srgbClr val="72E0D1"/>
                </a:solidFill>
              </a:rPr>
              <a:t>{</a:t>
            </a:r>
          </a:p>
          <a:p>
            <a:pPr marR="101600">
              <a:defRPr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72E0D1"/>
                </a:solidFill>
              </a:rPr>
              <a:t>justify-content:</a:t>
            </a:r>
            <a:r>
              <a:t> </a:t>
            </a:r>
            <a:br/>
            <a:r>
              <a:t>flex-start | flex-end | center | space-between | space-around | space-evenly</a:t>
            </a:r>
            <a:r>
              <a:rPr>
                <a:solidFill>
                  <a:srgbClr val="72E0D1"/>
                </a:solidFill>
              </a:rPr>
              <a:t>;</a:t>
            </a:r>
          </a:p>
          <a:p>
            <a:pPr marR="101600">
              <a:defRPr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pic>
        <p:nvPicPr>
          <p:cNvPr id="210" name="Google Shape;167;p17" descr="Google Shape;167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8124" y="1181499"/>
            <a:ext cx="3411227" cy="3691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72;p18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 defTabSz="905255">
              <a:defRPr b="1" sz="2376"/>
            </a:pPr>
            <a:r>
              <a:t>Свойства контейнера: </a:t>
            </a:r>
            <a:br/>
            <a:r>
              <a:t>Justify-content, align-items</a:t>
            </a:r>
          </a:p>
        </p:txBody>
      </p:sp>
      <p:sp>
        <p:nvSpPr>
          <p:cNvPr id="213" name="Google Shape;173;p18"/>
          <p:cNvSpPr txBox="1"/>
          <p:nvPr>
            <p:ph type="body" sz="half" idx="1"/>
          </p:nvPr>
        </p:nvSpPr>
        <p:spPr>
          <a:xfrm>
            <a:off x="1297499" y="1567549"/>
            <a:ext cx="3472802" cy="29112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.container </a:t>
            </a:r>
            <a:r>
              <a:rPr>
                <a:solidFill>
                  <a:srgbClr val="72E0D1"/>
                </a:solidFill>
              </a:rPr>
              <a:t>{</a:t>
            </a:r>
          </a:p>
          <a:p>
            <a:pPr marL="0" indent="0">
              <a:spcBef>
                <a:spcPts val="1600"/>
              </a:spcBef>
              <a:buSzTx/>
              <a:buNone/>
              <a:defRPr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72E0D1"/>
                </a:solidFill>
              </a:rPr>
              <a:t>align-items:</a:t>
            </a:r>
            <a:r>
              <a:t> stretch | flex-start | flex-end | center | baseline</a:t>
            </a:r>
            <a:r>
              <a:rPr>
                <a:solidFill>
                  <a:srgbClr val="72E0D1"/>
                </a:solidFill>
              </a:rPr>
              <a:t>;</a:t>
            </a:r>
          </a:p>
          <a:p>
            <a:pPr marL="0" indent="0">
              <a:spcBef>
                <a:spcPts val="1600"/>
              </a:spcBef>
              <a:buSzTx/>
              <a:buNone/>
              <a:defRPr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pic>
        <p:nvPicPr>
          <p:cNvPr id="214" name="Google Shape;174;p18" descr="Google Shape;174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7350" y="1344774"/>
            <a:ext cx="2936876" cy="353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https://www.etsy.com/"/>
          <p:cNvSpPr txBox="1"/>
          <p:nvPr/>
        </p:nvSpPr>
        <p:spPr>
          <a:xfrm>
            <a:off x="3666915" y="2427338"/>
            <a:ext cx="181017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https://www.etsy.com/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https://css-tricks.com/snippets/css/a-guide-to-flexbox/"/>
          <p:cNvSpPr txBox="1"/>
          <p:nvPr>
            <p:ph type="title"/>
          </p:nvPr>
        </p:nvSpPr>
        <p:spPr>
          <a:xfrm>
            <a:off x="836550" y="1862500"/>
            <a:ext cx="5537215" cy="1148701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3300"/>
              </a:lnSpc>
              <a:defRPr b="1" sz="1600" u="sng">
                <a:solidFill>
                  <a:srgbClr val="F6F8FF"/>
                </a:solidFill>
                <a:uFill>
                  <a:solidFill>
                    <a:schemeClr val="accent5"/>
                  </a:solidFill>
                </a:uFill>
                <a:latin typeface="Times"/>
                <a:ea typeface="Times"/>
                <a:cs typeface="Times"/>
                <a:sym typeface="Times"/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https://css-tricks.com/snippets/css/a-guide-to-flexbox/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79;p19"/>
          <p:cNvSpPr txBox="1"/>
          <p:nvPr>
            <p:ph type="title"/>
          </p:nvPr>
        </p:nvSpPr>
        <p:spPr>
          <a:xfrm>
            <a:off x="583999" y="1248825"/>
            <a:ext cx="5501102" cy="1011900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pPr/>
            <a:r>
              <a:t>Поддержка браузерами</a:t>
            </a:r>
          </a:p>
        </p:txBody>
      </p:sp>
      <p:pic>
        <p:nvPicPr>
          <p:cNvPr id="220" name="Google Shape;180;p19" descr="Google Shape;180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2616849"/>
            <a:ext cx="8828727" cy="150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185;p20"/>
          <p:cNvSpPr txBox="1"/>
          <p:nvPr>
            <p:ph type="title"/>
          </p:nvPr>
        </p:nvSpPr>
        <p:spPr>
          <a:xfrm>
            <a:off x="823849" y="866774"/>
            <a:ext cx="4587002" cy="35211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1B212C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