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63C4C-EE2C-4DA9-8B39-0848E7129897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25ED1B-668D-41C8-8CCD-419A67DCD8CB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226F25A-FC32-46B2-8A0F-54EC753F0CDF}" type="parTrans" cxnId="{D42BED81-F712-445F-AF7B-802F7E18AE69}">
      <dgm:prSet/>
      <dgm:spPr/>
      <dgm:t>
        <a:bodyPr/>
        <a:lstStyle/>
        <a:p>
          <a:endParaRPr lang="ru-RU"/>
        </a:p>
      </dgm:t>
    </dgm:pt>
    <dgm:pt modelId="{C7388AB5-209F-4063-B0DB-111B9E88BB55}" type="sibTrans" cxnId="{D42BED81-F712-445F-AF7B-802F7E18AE69}">
      <dgm:prSet/>
      <dgm:spPr/>
      <dgm:t>
        <a:bodyPr/>
        <a:lstStyle/>
        <a:p>
          <a:endParaRPr lang="ru-RU"/>
        </a:p>
      </dgm:t>
    </dgm:pt>
    <dgm:pt modelId="{676BC0B4-9496-49DB-9260-F6E72F2AB1F3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ECC53B82-0C55-4E4E-B5D8-00F3C64FC12D}" type="parTrans" cxnId="{6577301C-AA43-4654-8CDC-233F74D7DF9A}">
      <dgm:prSet/>
      <dgm:spPr/>
      <dgm:t>
        <a:bodyPr/>
        <a:lstStyle/>
        <a:p>
          <a:endParaRPr lang="ru-RU"/>
        </a:p>
      </dgm:t>
    </dgm:pt>
    <dgm:pt modelId="{E172CEDF-CD90-44AE-A569-00AC2EC895AD}" type="sibTrans" cxnId="{6577301C-AA43-4654-8CDC-233F74D7DF9A}">
      <dgm:prSet/>
      <dgm:spPr/>
      <dgm:t>
        <a:bodyPr/>
        <a:lstStyle/>
        <a:p>
          <a:endParaRPr lang="ru-RU"/>
        </a:p>
      </dgm:t>
    </dgm:pt>
    <dgm:pt modelId="{E97820F9-7DBB-4103-BD26-9BEB90BA6003}">
      <dgm:prSet phldrT="[Текст]" custT="1"/>
      <dgm:spPr/>
      <dgm:t>
        <a:bodyPr/>
        <a:lstStyle/>
        <a:p>
          <a:r>
            <a:rPr lang="ru-RU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563A1E0-BEC9-4B20-83A8-49E2002E1D7C}" type="parTrans" cxnId="{9FD327BC-C95D-445A-B97D-C2D9B79D03B4}">
      <dgm:prSet/>
      <dgm:spPr/>
      <dgm:t>
        <a:bodyPr/>
        <a:lstStyle/>
        <a:p>
          <a:endParaRPr lang="ru-RU"/>
        </a:p>
      </dgm:t>
    </dgm:pt>
    <dgm:pt modelId="{F55080F3-3A0D-4068-93A6-26C2E17843FC}" type="sibTrans" cxnId="{9FD327BC-C95D-445A-B97D-C2D9B79D03B4}">
      <dgm:prSet/>
      <dgm:spPr/>
      <dgm:t>
        <a:bodyPr/>
        <a:lstStyle/>
        <a:p>
          <a:endParaRPr lang="ru-RU"/>
        </a:p>
      </dgm:t>
    </dgm:pt>
    <dgm:pt modelId="{01D8F36B-ADA4-4A6B-BFBC-EFDB735CF239}">
      <dgm:prSet phldrT="[Текст]" custT="1"/>
      <dgm:spPr/>
      <dgm:t>
        <a:bodyPr/>
        <a:lstStyle/>
        <a:p>
          <a:r>
            <a:rPr lang="ru-RU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58583DB5-127F-410A-966C-DFE5742449CE}" type="parTrans" cxnId="{CE3A3F65-C267-4355-A1F0-BB1603402703}">
      <dgm:prSet/>
      <dgm:spPr/>
      <dgm:t>
        <a:bodyPr/>
        <a:lstStyle/>
        <a:p>
          <a:endParaRPr lang="ru-RU"/>
        </a:p>
      </dgm:t>
    </dgm:pt>
    <dgm:pt modelId="{A45A955D-6030-4D42-84DB-D922C711FA33}" type="sibTrans" cxnId="{CE3A3F65-C267-4355-A1F0-BB1603402703}">
      <dgm:prSet/>
      <dgm:spPr/>
      <dgm:t>
        <a:bodyPr/>
        <a:lstStyle/>
        <a:p>
          <a:endParaRPr lang="ru-RU"/>
        </a:p>
      </dgm:t>
    </dgm:pt>
    <dgm:pt modelId="{05532B50-8E2C-4531-85BF-8D68E099F361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0E75B58-B9DF-49FB-B826-4403CE66DB6E}" type="parTrans" cxnId="{E8B25302-2D9C-4877-8068-8D2584DE68E5}">
      <dgm:prSet/>
      <dgm:spPr/>
      <dgm:t>
        <a:bodyPr/>
        <a:lstStyle/>
        <a:p>
          <a:endParaRPr lang="ru-RU"/>
        </a:p>
      </dgm:t>
    </dgm:pt>
    <dgm:pt modelId="{BAD3F858-E229-4D20-AACD-7231A6D4A07E}" type="sibTrans" cxnId="{E8B25302-2D9C-4877-8068-8D2584DE68E5}">
      <dgm:prSet/>
      <dgm:spPr/>
      <dgm:t>
        <a:bodyPr/>
        <a:lstStyle/>
        <a:p>
          <a:endParaRPr lang="ru-RU"/>
        </a:p>
      </dgm:t>
    </dgm:pt>
    <dgm:pt modelId="{146302E9-271F-4221-A114-F7F00405841D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D4DDB0D7-AADD-4C7F-A00B-0AE1403AC968}" type="parTrans" cxnId="{1FBC2CCF-A49F-4344-9D82-A4C554BD1457}">
      <dgm:prSet/>
      <dgm:spPr/>
      <dgm:t>
        <a:bodyPr/>
        <a:lstStyle/>
        <a:p>
          <a:endParaRPr lang="ru-RU"/>
        </a:p>
      </dgm:t>
    </dgm:pt>
    <dgm:pt modelId="{7A1FD690-418A-4CE6-A456-C5B50A6C6E27}" type="sibTrans" cxnId="{1FBC2CCF-A49F-4344-9D82-A4C554BD1457}">
      <dgm:prSet/>
      <dgm:spPr/>
      <dgm:t>
        <a:bodyPr/>
        <a:lstStyle/>
        <a:p>
          <a:endParaRPr lang="ru-RU"/>
        </a:p>
      </dgm:t>
    </dgm:pt>
    <dgm:pt modelId="{80359829-2ED3-4C48-B610-496E8C644E0E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8B11C-42B4-4F6F-914E-1A4E6320F51F}" type="parTrans" cxnId="{8C67D1E7-2994-48DD-B170-BEE588D73FA5}">
      <dgm:prSet/>
      <dgm:spPr/>
      <dgm:t>
        <a:bodyPr/>
        <a:lstStyle/>
        <a:p>
          <a:endParaRPr lang="ru-RU"/>
        </a:p>
      </dgm:t>
    </dgm:pt>
    <dgm:pt modelId="{5AE148E4-7F62-49A0-81A8-2E04E63B82F6}" type="sibTrans" cxnId="{8C67D1E7-2994-48DD-B170-BEE588D73FA5}">
      <dgm:prSet/>
      <dgm:spPr/>
      <dgm:t>
        <a:bodyPr/>
        <a:lstStyle/>
        <a:p>
          <a:endParaRPr lang="ru-RU"/>
        </a:p>
      </dgm:t>
    </dgm:pt>
    <dgm:pt modelId="{151E1B89-437E-48A9-9B36-A8208BCAD850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02371EA-21B8-4987-BC1B-17E2F946FFF5}" type="parTrans" cxnId="{9BDAB5D0-5D69-4CA8-9700-26FB647BB6EB}">
      <dgm:prSet/>
      <dgm:spPr/>
      <dgm:t>
        <a:bodyPr/>
        <a:lstStyle/>
        <a:p>
          <a:endParaRPr lang="ru-RU"/>
        </a:p>
      </dgm:t>
    </dgm:pt>
    <dgm:pt modelId="{55F392C8-C8A2-4E5E-AE78-1FEB8A4B57CF}" type="sibTrans" cxnId="{9BDAB5D0-5D69-4CA8-9700-26FB647BB6EB}">
      <dgm:prSet/>
      <dgm:spPr/>
      <dgm:t>
        <a:bodyPr/>
        <a:lstStyle/>
        <a:p>
          <a:endParaRPr lang="ru-RU"/>
        </a:p>
      </dgm:t>
    </dgm:pt>
    <dgm:pt modelId="{3AAF74CE-14A3-4928-B872-3EA6951BEE35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7966C07D-D036-4311-80BA-EE532D6929CD}" type="parTrans" cxnId="{828A74D5-A46D-47B5-BE48-2B976E84EFD2}">
      <dgm:prSet/>
      <dgm:spPr/>
      <dgm:t>
        <a:bodyPr/>
        <a:lstStyle/>
        <a:p>
          <a:endParaRPr lang="ru-RU"/>
        </a:p>
      </dgm:t>
    </dgm:pt>
    <dgm:pt modelId="{EAC22C58-06C1-4935-8C11-EB26CD8A2E31}" type="sibTrans" cxnId="{828A74D5-A46D-47B5-BE48-2B976E84EFD2}">
      <dgm:prSet/>
      <dgm:spPr/>
      <dgm:t>
        <a:bodyPr/>
        <a:lstStyle/>
        <a:p>
          <a:endParaRPr lang="ru-RU"/>
        </a:p>
      </dgm:t>
    </dgm:pt>
    <dgm:pt modelId="{895A55DB-8F86-44C8-B915-FDA712785E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92A0842A-1265-4AB1-AD7A-2A8B0FB2B3E2}" type="parTrans" cxnId="{1B657856-08E2-4F64-8B1D-CF6F1B80D640}">
      <dgm:prSet/>
      <dgm:spPr/>
      <dgm:t>
        <a:bodyPr/>
        <a:lstStyle/>
        <a:p>
          <a:endParaRPr lang="ru-RU"/>
        </a:p>
      </dgm:t>
    </dgm:pt>
    <dgm:pt modelId="{D5ED5514-7E57-4532-BC9B-95E71EB2137B}" type="sibTrans" cxnId="{1B657856-08E2-4F64-8B1D-CF6F1B80D640}">
      <dgm:prSet/>
      <dgm:spPr/>
      <dgm:t>
        <a:bodyPr/>
        <a:lstStyle/>
        <a:p>
          <a:endParaRPr lang="ru-RU"/>
        </a:p>
      </dgm:t>
    </dgm:pt>
    <dgm:pt modelId="{888B1DAE-DE02-47C0-B291-36B14A8DC28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BC2E2206-CB60-46F0-8BBD-9F4E8EE11743}" type="parTrans" cxnId="{615C5B3C-4E44-43A8-AE86-11B12CEC57E7}">
      <dgm:prSet/>
      <dgm:spPr/>
      <dgm:t>
        <a:bodyPr/>
        <a:lstStyle/>
        <a:p>
          <a:endParaRPr lang="ru-RU"/>
        </a:p>
      </dgm:t>
    </dgm:pt>
    <dgm:pt modelId="{D63059B1-3D4E-4CA7-AA74-03644EB4216F}" type="sibTrans" cxnId="{615C5B3C-4E44-43A8-AE86-11B12CEC57E7}">
      <dgm:prSet/>
      <dgm:spPr/>
      <dgm:t>
        <a:bodyPr/>
        <a:lstStyle/>
        <a:p>
          <a:endParaRPr lang="ru-RU"/>
        </a:p>
      </dgm:t>
    </dgm:pt>
    <dgm:pt modelId="{9FACC0DF-BF42-4187-9A40-865A1BF8B9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3839230-C080-4953-8BA4-2DB75514D517}" type="parTrans" cxnId="{D94A44B1-A465-4BD1-818C-BA57F3714CF8}">
      <dgm:prSet/>
      <dgm:spPr/>
      <dgm:t>
        <a:bodyPr/>
        <a:lstStyle/>
        <a:p>
          <a:endParaRPr lang="ru-RU"/>
        </a:p>
      </dgm:t>
    </dgm:pt>
    <dgm:pt modelId="{8536ECD4-934E-4E3B-9410-54A5A24CC0F3}" type="sibTrans" cxnId="{D94A44B1-A465-4BD1-818C-BA57F3714CF8}">
      <dgm:prSet/>
      <dgm:spPr/>
      <dgm:t>
        <a:bodyPr/>
        <a:lstStyle/>
        <a:p>
          <a:endParaRPr lang="ru-RU"/>
        </a:p>
      </dgm:t>
    </dgm:pt>
    <dgm:pt modelId="{2E33D970-FC56-4B96-8380-BC10AAEA5AB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93440-56F6-4DE2-8019-76BF9A21430C}" type="parTrans" cxnId="{A417D6C1-8825-4C2A-80DD-01E8A902D5B3}">
      <dgm:prSet/>
      <dgm:spPr/>
      <dgm:t>
        <a:bodyPr/>
        <a:lstStyle/>
        <a:p>
          <a:endParaRPr lang="ru-RU"/>
        </a:p>
      </dgm:t>
    </dgm:pt>
    <dgm:pt modelId="{3CCBD911-F79F-4C27-97B9-668772AAAB6D}" type="sibTrans" cxnId="{A417D6C1-8825-4C2A-80DD-01E8A902D5B3}">
      <dgm:prSet/>
      <dgm:spPr/>
      <dgm:t>
        <a:bodyPr/>
        <a:lstStyle/>
        <a:p>
          <a:endParaRPr lang="ru-RU"/>
        </a:p>
      </dgm:t>
    </dgm:pt>
    <dgm:pt modelId="{3E37D6F3-6D4A-4098-94F1-C3A1E6EA1F5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C91FB2F-E5BE-4328-84A6-2358018DCCF0}" type="parTrans" cxnId="{857EED10-DDFE-4862-BA3B-0BC411FBCCB2}">
      <dgm:prSet/>
      <dgm:spPr/>
      <dgm:t>
        <a:bodyPr/>
        <a:lstStyle/>
        <a:p>
          <a:endParaRPr lang="ru-RU"/>
        </a:p>
      </dgm:t>
    </dgm:pt>
    <dgm:pt modelId="{D21E3601-F49F-4275-9F4F-43255DA62CE7}" type="sibTrans" cxnId="{857EED10-DDFE-4862-BA3B-0BC411FBCCB2}">
      <dgm:prSet/>
      <dgm:spPr/>
      <dgm:t>
        <a:bodyPr/>
        <a:lstStyle/>
        <a:p>
          <a:endParaRPr lang="ru-RU"/>
        </a:p>
      </dgm:t>
    </dgm:pt>
    <dgm:pt modelId="{CE3FC775-2A77-413F-AE12-2D84FA32A56F}" type="pres">
      <dgm:prSet presAssocID="{94F63C4C-EE2C-4DA9-8B39-0848E71298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F6206EC-64CC-490C-BAFC-B66DDCBEB4A7}" type="pres">
      <dgm:prSet presAssocID="{01D8F36B-ADA4-4A6B-BFBC-EFDB735CF239}" presName="hierRoot1" presStyleCnt="0"/>
      <dgm:spPr/>
    </dgm:pt>
    <dgm:pt modelId="{4102093B-B0B3-478F-992E-660C13417BC1}" type="pres">
      <dgm:prSet presAssocID="{01D8F36B-ADA4-4A6B-BFBC-EFDB735CF239}" presName="composite" presStyleCnt="0"/>
      <dgm:spPr/>
    </dgm:pt>
    <dgm:pt modelId="{03128ED8-D450-4F43-B394-C34CA3173A85}" type="pres">
      <dgm:prSet presAssocID="{01D8F36B-ADA4-4A6B-BFBC-EFDB735CF239}" presName="background" presStyleLbl="node0" presStyleIdx="0" presStyleCnt="1"/>
      <dgm:spPr/>
    </dgm:pt>
    <dgm:pt modelId="{9C5BD403-EA5C-4D17-9AA4-9E1A3D267864}" type="pres">
      <dgm:prSet presAssocID="{01D8F36B-ADA4-4A6B-BFBC-EFDB735CF2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051470-A9A3-4C36-99A3-07DDFFD493C1}" type="pres">
      <dgm:prSet presAssocID="{01D8F36B-ADA4-4A6B-BFBC-EFDB735CF239}" presName="hierChild2" presStyleCnt="0"/>
      <dgm:spPr/>
    </dgm:pt>
    <dgm:pt modelId="{64D7A0EA-4A02-48A8-801D-32EB8E356ACE}" type="pres">
      <dgm:prSet presAssocID="{A226F25A-FC32-46B2-8A0F-54EC753F0CD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099B4FD2-B792-4030-A81A-F8108EBC8B84}" type="pres">
      <dgm:prSet presAssocID="{5825ED1B-668D-41C8-8CCD-419A67DCD8CB}" presName="hierRoot2" presStyleCnt="0"/>
      <dgm:spPr/>
    </dgm:pt>
    <dgm:pt modelId="{D0240701-E2C9-4329-B81B-41742D8E671A}" type="pres">
      <dgm:prSet presAssocID="{5825ED1B-668D-41C8-8CCD-419A67DCD8CB}" presName="composite2" presStyleCnt="0"/>
      <dgm:spPr/>
    </dgm:pt>
    <dgm:pt modelId="{82A964DC-FE6A-479C-BA1D-04D84E79510C}" type="pres">
      <dgm:prSet presAssocID="{5825ED1B-668D-41C8-8CCD-419A67DCD8CB}" presName="background2" presStyleLbl="node2" presStyleIdx="0" presStyleCnt="4"/>
      <dgm:spPr/>
    </dgm:pt>
    <dgm:pt modelId="{9941911B-FA7D-4669-8F1B-1C28EBE4AEC2}" type="pres">
      <dgm:prSet presAssocID="{5825ED1B-668D-41C8-8CCD-419A67DCD8C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5DC65-896E-4DE0-8E21-321B4B7D65CA}" type="pres">
      <dgm:prSet presAssocID="{5825ED1B-668D-41C8-8CCD-419A67DCD8CB}" presName="hierChild3" presStyleCnt="0"/>
      <dgm:spPr/>
    </dgm:pt>
    <dgm:pt modelId="{E9E1D2BF-8E2A-4011-ACBF-9118919AA3CB}" type="pres">
      <dgm:prSet presAssocID="{D4DDB0D7-AADD-4C7F-A00B-0AE1403AC968}" presName="Name17" presStyleLbl="parChTrans1D3" presStyleIdx="0" presStyleCnt="4"/>
      <dgm:spPr/>
      <dgm:t>
        <a:bodyPr/>
        <a:lstStyle/>
        <a:p>
          <a:endParaRPr lang="ru-RU"/>
        </a:p>
      </dgm:t>
    </dgm:pt>
    <dgm:pt modelId="{7CD36A11-BD09-4107-B057-DC65DDADEB76}" type="pres">
      <dgm:prSet presAssocID="{146302E9-271F-4221-A114-F7F00405841D}" presName="hierRoot3" presStyleCnt="0"/>
      <dgm:spPr/>
    </dgm:pt>
    <dgm:pt modelId="{781E387D-7B79-4E10-BEAF-30F1E871B5D0}" type="pres">
      <dgm:prSet presAssocID="{146302E9-271F-4221-A114-F7F00405841D}" presName="composite3" presStyleCnt="0"/>
      <dgm:spPr/>
    </dgm:pt>
    <dgm:pt modelId="{11DE9116-A14F-4AB6-B7E9-396BFC689D9D}" type="pres">
      <dgm:prSet presAssocID="{146302E9-271F-4221-A114-F7F00405841D}" presName="background3" presStyleLbl="asst2" presStyleIdx="0" presStyleCnt="4"/>
      <dgm:spPr/>
    </dgm:pt>
    <dgm:pt modelId="{C4D023E3-5FDD-427A-9EB2-E6F4576F29BB}" type="pres">
      <dgm:prSet presAssocID="{146302E9-271F-4221-A114-F7F00405841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8751FC-4E27-42AA-BD9D-0E16E283C7DE}" type="pres">
      <dgm:prSet presAssocID="{146302E9-271F-4221-A114-F7F00405841D}" presName="hierChild4" presStyleCnt="0"/>
      <dgm:spPr/>
    </dgm:pt>
    <dgm:pt modelId="{17C889DD-124D-4B0D-AE67-5F061D7A4DDA}" type="pres">
      <dgm:prSet presAssocID="{92A0842A-1265-4AB1-AD7A-2A8B0FB2B3E2}" presName="Name23" presStyleLbl="parChTrans1D4" presStyleIdx="0" presStyleCnt="5"/>
      <dgm:spPr/>
      <dgm:t>
        <a:bodyPr/>
        <a:lstStyle/>
        <a:p>
          <a:endParaRPr lang="ru-RU"/>
        </a:p>
      </dgm:t>
    </dgm:pt>
    <dgm:pt modelId="{0837AFAE-2316-436F-90B4-89906C71A1B0}" type="pres">
      <dgm:prSet presAssocID="{895A55DB-8F86-44C8-B915-FDA712785EE0}" presName="hierRoot4" presStyleCnt="0"/>
      <dgm:spPr/>
    </dgm:pt>
    <dgm:pt modelId="{D266EE15-52CD-4BE2-BB64-84B605070850}" type="pres">
      <dgm:prSet presAssocID="{895A55DB-8F86-44C8-B915-FDA712785EE0}" presName="composite4" presStyleCnt="0"/>
      <dgm:spPr/>
    </dgm:pt>
    <dgm:pt modelId="{F8C5BDF9-D0C2-4F49-AD9A-00F179F5CDEB}" type="pres">
      <dgm:prSet presAssocID="{895A55DB-8F86-44C8-B915-FDA712785EE0}" presName="background4" presStyleLbl="node4" presStyleIdx="0" presStyleCnt="5"/>
      <dgm:spPr/>
    </dgm:pt>
    <dgm:pt modelId="{E17DEAB6-7445-4486-915B-DBF5E0B75187}" type="pres">
      <dgm:prSet presAssocID="{895A55DB-8F86-44C8-B915-FDA712785EE0}" presName="text4" presStyleLbl="fgAcc4" presStyleIdx="0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01F424-CD81-4B2F-B712-F8D93043C300}" type="pres">
      <dgm:prSet presAssocID="{895A55DB-8F86-44C8-B915-FDA712785EE0}" presName="hierChild5" presStyleCnt="0"/>
      <dgm:spPr/>
    </dgm:pt>
    <dgm:pt modelId="{36169AFE-82EA-4CE9-A6B3-239962C00BAC}" type="pres">
      <dgm:prSet presAssocID="{BC2E2206-CB60-46F0-8BBD-9F4E8EE11743}" presName="Name23" presStyleLbl="parChTrans1D4" presStyleIdx="1" presStyleCnt="5"/>
      <dgm:spPr/>
      <dgm:t>
        <a:bodyPr/>
        <a:lstStyle/>
        <a:p>
          <a:endParaRPr lang="ru-RU"/>
        </a:p>
      </dgm:t>
    </dgm:pt>
    <dgm:pt modelId="{B0DEE6E3-AF59-4637-8D5C-E14A810FC382}" type="pres">
      <dgm:prSet presAssocID="{888B1DAE-DE02-47C0-B291-36B14A8DC28C}" presName="hierRoot4" presStyleCnt="0"/>
      <dgm:spPr/>
    </dgm:pt>
    <dgm:pt modelId="{84ABC1E5-5528-4C76-8A85-9D921E5B5BDD}" type="pres">
      <dgm:prSet presAssocID="{888B1DAE-DE02-47C0-B291-36B14A8DC28C}" presName="composite4" presStyleCnt="0"/>
      <dgm:spPr/>
    </dgm:pt>
    <dgm:pt modelId="{0DBAD123-75E6-48B2-8D0C-EF793160CFF7}" type="pres">
      <dgm:prSet presAssocID="{888B1DAE-DE02-47C0-B291-36B14A8DC28C}" presName="background4" presStyleLbl="node4" presStyleIdx="1" presStyleCnt="5"/>
      <dgm:spPr/>
    </dgm:pt>
    <dgm:pt modelId="{4FBE9C49-712D-4130-825F-ACA28E33AE2F}" type="pres">
      <dgm:prSet presAssocID="{888B1DAE-DE02-47C0-B291-36B14A8DC28C}" presName="text4" presStyleLbl="fgAcc4" presStyleIdx="1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E20EEB-697C-439E-B9CC-6E4CBA1CDB5F}" type="pres">
      <dgm:prSet presAssocID="{888B1DAE-DE02-47C0-B291-36B14A8DC28C}" presName="hierChild5" presStyleCnt="0"/>
      <dgm:spPr/>
    </dgm:pt>
    <dgm:pt modelId="{6EB3D0BA-93AB-4EEE-8DD1-EC68DD28E4F0}" type="pres">
      <dgm:prSet presAssocID="{F3839230-C080-4953-8BA4-2DB75514D517}" presName="Name23" presStyleLbl="parChTrans1D4" presStyleIdx="2" presStyleCnt="5"/>
      <dgm:spPr/>
      <dgm:t>
        <a:bodyPr/>
        <a:lstStyle/>
        <a:p>
          <a:endParaRPr lang="ru-RU"/>
        </a:p>
      </dgm:t>
    </dgm:pt>
    <dgm:pt modelId="{2D73F382-77C7-4438-B648-EA8CA62AF40D}" type="pres">
      <dgm:prSet presAssocID="{9FACC0DF-BF42-4187-9A40-865A1BF8B9B1}" presName="hierRoot4" presStyleCnt="0"/>
      <dgm:spPr/>
    </dgm:pt>
    <dgm:pt modelId="{E8B70B38-BB9C-4B7D-B0E3-1D61E5FF47F6}" type="pres">
      <dgm:prSet presAssocID="{9FACC0DF-BF42-4187-9A40-865A1BF8B9B1}" presName="composite4" presStyleCnt="0"/>
      <dgm:spPr/>
    </dgm:pt>
    <dgm:pt modelId="{F70E3541-7A1B-40CC-BCDB-9FEA7BF6B402}" type="pres">
      <dgm:prSet presAssocID="{9FACC0DF-BF42-4187-9A40-865A1BF8B9B1}" presName="background4" presStyleLbl="node4" presStyleIdx="2" presStyleCnt="5"/>
      <dgm:spPr/>
    </dgm:pt>
    <dgm:pt modelId="{62F4A7EA-F345-495B-AFB2-B73E739B21AE}" type="pres">
      <dgm:prSet presAssocID="{9FACC0DF-BF42-4187-9A40-865A1BF8B9B1}" presName="text4" presStyleLbl="fgAcc4" presStyleIdx="2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A726F6-B963-4BC2-A38C-F28A40858464}" type="pres">
      <dgm:prSet presAssocID="{9FACC0DF-BF42-4187-9A40-865A1BF8B9B1}" presName="hierChild5" presStyleCnt="0"/>
      <dgm:spPr/>
    </dgm:pt>
    <dgm:pt modelId="{D3D60DD6-2BA2-4C69-AB09-388145993213}" type="pres">
      <dgm:prSet presAssocID="{06793440-56F6-4DE2-8019-76BF9A21430C}" presName="Name23" presStyleLbl="parChTrans1D4" presStyleIdx="3" presStyleCnt="5"/>
      <dgm:spPr/>
      <dgm:t>
        <a:bodyPr/>
        <a:lstStyle/>
        <a:p>
          <a:endParaRPr lang="ru-RU"/>
        </a:p>
      </dgm:t>
    </dgm:pt>
    <dgm:pt modelId="{23F2BCBF-9402-4708-91EE-DB50DBC4D10C}" type="pres">
      <dgm:prSet presAssocID="{2E33D970-FC56-4B96-8380-BC10AAEA5AB7}" presName="hierRoot4" presStyleCnt="0"/>
      <dgm:spPr/>
    </dgm:pt>
    <dgm:pt modelId="{3F4CEDE8-DF68-4D8E-BB7D-7724D2CB428F}" type="pres">
      <dgm:prSet presAssocID="{2E33D970-FC56-4B96-8380-BC10AAEA5AB7}" presName="composite4" presStyleCnt="0"/>
      <dgm:spPr/>
    </dgm:pt>
    <dgm:pt modelId="{60C75977-7DD9-452E-8734-2046A0CDEDEC}" type="pres">
      <dgm:prSet presAssocID="{2E33D970-FC56-4B96-8380-BC10AAEA5AB7}" presName="background4" presStyleLbl="node4" presStyleIdx="3" presStyleCnt="5"/>
      <dgm:spPr/>
    </dgm:pt>
    <dgm:pt modelId="{ED060387-132C-4B22-84BC-511881864CA0}" type="pres">
      <dgm:prSet presAssocID="{2E33D970-FC56-4B96-8380-BC10AAEA5AB7}" presName="text4" presStyleLbl="fgAcc4" presStyleIdx="3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596264-7B26-4B1F-9510-F567DFCA7197}" type="pres">
      <dgm:prSet presAssocID="{2E33D970-FC56-4B96-8380-BC10AAEA5AB7}" presName="hierChild5" presStyleCnt="0"/>
      <dgm:spPr/>
    </dgm:pt>
    <dgm:pt modelId="{583E2604-A6BA-4204-AF43-E605FFCAE5F6}" type="pres">
      <dgm:prSet presAssocID="{AC91FB2F-E5BE-4328-84A6-2358018DCCF0}" presName="Name23" presStyleLbl="parChTrans1D4" presStyleIdx="4" presStyleCnt="5"/>
      <dgm:spPr/>
      <dgm:t>
        <a:bodyPr/>
        <a:lstStyle/>
        <a:p>
          <a:endParaRPr lang="ru-RU"/>
        </a:p>
      </dgm:t>
    </dgm:pt>
    <dgm:pt modelId="{7C12DDB5-A100-4D59-ABB8-9848EA179551}" type="pres">
      <dgm:prSet presAssocID="{3E37D6F3-6D4A-4098-94F1-C3A1E6EA1F5C}" presName="hierRoot4" presStyleCnt="0"/>
      <dgm:spPr/>
    </dgm:pt>
    <dgm:pt modelId="{17FA4FAF-6FA4-4D6D-A6A9-842157FD88DE}" type="pres">
      <dgm:prSet presAssocID="{3E37D6F3-6D4A-4098-94F1-C3A1E6EA1F5C}" presName="composite4" presStyleCnt="0"/>
      <dgm:spPr/>
    </dgm:pt>
    <dgm:pt modelId="{2C3D7BFA-F531-4340-B6BE-65891BFD7327}" type="pres">
      <dgm:prSet presAssocID="{3E37D6F3-6D4A-4098-94F1-C3A1E6EA1F5C}" presName="background4" presStyleLbl="node4" presStyleIdx="4" presStyleCnt="5"/>
      <dgm:spPr/>
    </dgm:pt>
    <dgm:pt modelId="{266365F0-E56A-438F-BDE3-D9F08C2F8C11}" type="pres">
      <dgm:prSet presAssocID="{3E37D6F3-6D4A-4098-94F1-C3A1E6EA1F5C}" presName="text4" presStyleLbl="fgAcc4" presStyleIdx="4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6AF8EB-F0A3-44F2-9810-CBDDEB1F9CF6}" type="pres">
      <dgm:prSet presAssocID="{3E37D6F3-6D4A-4098-94F1-C3A1E6EA1F5C}" presName="hierChild5" presStyleCnt="0"/>
      <dgm:spPr/>
    </dgm:pt>
    <dgm:pt modelId="{8036836C-4710-4493-86B6-A0696143F184}" type="pres">
      <dgm:prSet presAssocID="{7966C07D-D036-4311-80BA-EE532D6929CD}" presName="Name17" presStyleLbl="parChTrans1D3" presStyleIdx="1" presStyleCnt="4"/>
      <dgm:spPr/>
      <dgm:t>
        <a:bodyPr/>
        <a:lstStyle/>
        <a:p>
          <a:endParaRPr lang="ru-RU"/>
        </a:p>
      </dgm:t>
    </dgm:pt>
    <dgm:pt modelId="{B03CED87-0135-428F-8B5B-24862CC224B3}" type="pres">
      <dgm:prSet presAssocID="{3AAF74CE-14A3-4928-B872-3EA6951BEE35}" presName="hierRoot3" presStyleCnt="0"/>
      <dgm:spPr/>
    </dgm:pt>
    <dgm:pt modelId="{76727D8D-36B6-4D09-8157-744DF0CF0F04}" type="pres">
      <dgm:prSet presAssocID="{3AAF74CE-14A3-4928-B872-3EA6951BEE35}" presName="composite3" presStyleCnt="0"/>
      <dgm:spPr/>
    </dgm:pt>
    <dgm:pt modelId="{2F40C260-BD71-4537-AA15-63BA7F3E8989}" type="pres">
      <dgm:prSet presAssocID="{3AAF74CE-14A3-4928-B872-3EA6951BEE35}" presName="background3" presStyleLbl="asst2" presStyleIdx="1" presStyleCnt="4"/>
      <dgm:spPr/>
    </dgm:pt>
    <dgm:pt modelId="{F3B77568-87E5-4BF6-8F4B-61D9806EC591}" type="pres">
      <dgm:prSet presAssocID="{3AAF74CE-14A3-4928-B872-3EA6951BEE3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D0B1B-4AA1-460D-994C-F32AF8597495}" type="pres">
      <dgm:prSet presAssocID="{3AAF74CE-14A3-4928-B872-3EA6951BEE35}" presName="hierChild4" presStyleCnt="0"/>
      <dgm:spPr/>
    </dgm:pt>
    <dgm:pt modelId="{CF2F9862-A8F3-4C0F-8D04-3EF81A883890}" type="pres">
      <dgm:prSet presAssocID="{0678B11C-42B4-4F6F-914E-1A4E6320F51F}" presName="Name17" presStyleLbl="parChTrans1D3" presStyleIdx="2" presStyleCnt="4"/>
      <dgm:spPr/>
      <dgm:t>
        <a:bodyPr/>
        <a:lstStyle/>
        <a:p>
          <a:endParaRPr lang="ru-RU"/>
        </a:p>
      </dgm:t>
    </dgm:pt>
    <dgm:pt modelId="{F58A19CE-B098-499A-AAD2-B3326D76CBDB}" type="pres">
      <dgm:prSet presAssocID="{80359829-2ED3-4C48-B610-496E8C644E0E}" presName="hierRoot3" presStyleCnt="0"/>
      <dgm:spPr/>
    </dgm:pt>
    <dgm:pt modelId="{6A037ECC-55AC-4669-AA47-7B4A5365AE85}" type="pres">
      <dgm:prSet presAssocID="{80359829-2ED3-4C48-B610-496E8C644E0E}" presName="composite3" presStyleCnt="0"/>
      <dgm:spPr/>
    </dgm:pt>
    <dgm:pt modelId="{82BA47A5-B400-4298-96DB-CD743529CDDF}" type="pres">
      <dgm:prSet presAssocID="{80359829-2ED3-4C48-B610-496E8C644E0E}" presName="background3" presStyleLbl="asst2" presStyleIdx="2" presStyleCnt="4"/>
      <dgm:spPr/>
    </dgm:pt>
    <dgm:pt modelId="{A282690E-E130-4BA0-9097-0A3B21185A10}" type="pres">
      <dgm:prSet presAssocID="{80359829-2ED3-4C48-B610-496E8C644E0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F01D47-8D50-458C-B30D-9DCDD2818813}" type="pres">
      <dgm:prSet presAssocID="{80359829-2ED3-4C48-B610-496E8C644E0E}" presName="hierChild4" presStyleCnt="0"/>
      <dgm:spPr/>
    </dgm:pt>
    <dgm:pt modelId="{72DD39BB-FA90-415B-85D5-FC1C29923844}" type="pres">
      <dgm:prSet presAssocID="{602371EA-21B8-4987-BC1B-17E2F946FFF5}" presName="Name17" presStyleLbl="parChTrans1D3" presStyleIdx="3" presStyleCnt="4"/>
      <dgm:spPr/>
      <dgm:t>
        <a:bodyPr/>
        <a:lstStyle/>
        <a:p>
          <a:endParaRPr lang="ru-RU"/>
        </a:p>
      </dgm:t>
    </dgm:pt>
    <dgm:pt modelId="{9106B584-9AB4-4681-8AAA-6B3EC56D8461}" type="pres">
      <dgm:prSet presAssocID="{151E1B89-437E-48A9-9B36-A8208BCAD850}" presName="hierRoot3" presStyleCnt="0"/>
      <dgm:spPr/>
    </dgm:pt>
    <dgm:pt modelId="{C69D2202-3348-438F-B829-D59FA9D8399D}" type="pres">
      <dgm:prSet presAssocID="{151E1B89-437E-48A9-9B36-A8208BCAD850}" presName="composite3" presStyleCnt="0"/>
      <dgm:spPr/>
    </dgm:pt>
    <dgm:pt modelId="{C87C229B-1D35-4530-BF98-325A86CCBAC2}" type="pres">
      <dgm:prSet presAssocID="{151E1B89-437E-48A9-9B36-A8208BCAD850}" presName="background3" presStyleLbl="asst2" presStyleIdx="3" presStyleCnt="4"/>
      <dgm:spPr/>
    </dgm:pt>
    <dgm:pt modelId="{F14E5ECD-8158-4E2A-98E5-46072721F657}" type="pres">
      <dgm:prSet presAssocID="{151E1B89-437E-48A9-9B36-A8208BCAD850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BA5E95-6078-4FD4-ACD0-1337E32D6FD2}" type="pres">
      <dgm:prSet presAssocID="{151E1B89-437E-48A9-9B36-A8208BCAD850}" presName="hierChild4" presStyleCnt="0"/>
      <dgm:spPr/>
    </dgm:pt>
    <dgm:pt modelId="{55052B2C-E5EB-4C56-B08A-15B59A40D06D}" type="pres">
      <dgm:prSet presAssocID="{F0E75B58-B9DF-49FB-B826-4403CE66DB6E}" presName="Name10" presStyleLbl="parChTrans1D2" presStyleIdx="1" presStyleCnt="4"/>
      <dgm:spPr/>
      <dgm:t>
        <a:bodyPr/>
        <a:lstStyle/>
        <a:p>
          <a:endParaRPr lang="ru-RU"/>
        </a:p>
      </dgm:t>
    </dgm:pt>
    <dgm:pt modelId="{F078E27A-975E-4974-82E7-EF38E68047E1}" type="pres">
      <dgm:prSet presAssocID="{05532B50-8E2C-4531-85BF-8D68E099F361}" presName="hierRoot2" presStyleCnt="0"/>
      <dgm:spPr/>
    </dgm:pt>
    <dgm:pt modelId="{613A56F6-CC63-4DA2-BA72-B93C58C432FD}" type="pres">
      <dgm:prSet presAssocID="{05532B50-8E2C-4531-85BF-8D68E099F361}" presName="composite2" presStyleCnt="0"/>
      <dgm:spPr/>
    </dgm:pt>
    <dgm:pt modelId="{DDF44C04-B8F4-4DB6-B1CB-D4E17CE9B4DB}" type="pres">
      <dgm:prSet presAssocID="{05532B50-8E2C-4531-85BF-8D68E099F361}" presName="background2" presStyleLbl="node2" presStyleIdx="1" presStyleCnt="4"/>
      <dgm:spPr/>
    </dgm:pt>
    <dgm:pt modelId="{3E7209E6-339B-4E80-83FE-6E79B6729E93}" type="pres">
      <dgm:prSet presAssocID="{05532B50-8E2C-4531-85BF-8D68E099F36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B758E-1C70-4E20-804E-E638B615C50D}" type="pres">
      <dgm:prSet presAssocID="{05532B50-8E2C-4531-85BF-8D68E099F361}" presName="hierChild3" presStyleCnt="0"/>
      <dgm:spPr/>
    </dgm:pt>
    <dgm:pt modelId="{1F7AA7F1-8DBA-4F4E-AB5A-A4594A5AFDA8}" type="pres">
      <dgm:prSet presAssocID="{ECC53B82-0C55-4E4E-B5D8-00F3C64FC12D}" presName="Name10" presStyleLbl="parChTrans1D2" presStyleIdx="2" presStyleCnt="4"/>
      <dgm:spPr/>
      <dgm:t>
        <a:bodyPr/>
        <a:lstStyle/>
        <a:p>
          <a:endParaRPr lang="ru-RU"/>
        </a:p>
      </dgm:t>
    </dgm:pt>
    <dgm:pt modelId="{EE12500D-0077-4CF9-9033-8634727DFDAB}" type="pres">
      <dgm:prSet presAssocID="{676BC0B4-9496-49DB-9260-F6E72F2AB1F3}" presName="hierRoot2" presStyleCnt="0"/>
      <dgm:spPr/>
    </dgm:pt>
    <dgm:pt modelId="{2D079242-8345-441F-982C-AA5E25F5CFD2}" type="pres">
      <dgm:prSet presAssocID="{676BC0B4-9496-49DB-9260-F6E72F2AB1F3}" presName="composite2" presStyleCnt="0"/>
      <dgm:spPr/>
    </dgm:pt>
    <dgm:pt modelId="{65FAA069-0E2C-40E3-8D29-D85A9E50E56A}" type="pres">
      <dgm:prSet presAssocID="{676BC0B4-9496-49DB-9260-F6E72F2AB1F3}" presName="background2" presStyleLbl="node2" presStyleIdx="2" presStyleCnt="4"/>
      <dgm:spPr/>
    </dgm:pt>
    <dgm:pt modelId="{A939D4E0-A391-4138-B814-8F56DF85BB4B}" type="pres">
      <dgm:prSet presAssocID="{676BC0B4-9496-49DB-9260-F6E72F2AB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518D52-469B-4E47-B7FF-69AC1B399423}" type="pres">
      <dgm:prSet presAssocID="{676BC0B4-9496-49DB-9260-F6E72F2AB1F3}" presName="hierChild3" presStyleCnt="0"/>
      <dgm:spPr/>
    </dgm:pt>
    <dgm:pt modelId="{4F2B3C08-858D-40DB-8532-AD90CCD376F5}" type="pres">
      <dgm:prSet presAssocID="{6563A1E0-BEC9-4B20-83A8-49E2002E1D7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0304ABB0-FF91-4AC3-AA14-E0FC880E76CA}" type="pres">
      <dgm:prSet presAssocID="{E97820F9-7DBB-4103-BD26-9BEB90BA6003}" presName="hierRoot2" presStyleCnt="0"/>
      <dgm:spPr/>
    </dgm:pt>
    <dgm:pt modelId="{7A560C00-7C9F-4957-B3A0-D72A4BB35AAF}" type="pres">
      <dgm:prSet presAssocID="{E97820F9-7DBB-4103-BD26-9BEB90BA6003}" presName="composite2" presStyleCnt="0"/>
      <dgm:spPr/>
    </dgm:pt>
    <dgm:pt modelId="{05D620DA-286C-4143-BD07-A6CB154FC670}" type="pres">
      <dgm:prSet presAssocID="{E97820F9-7DBB-4103-BD26-9BEB90BA6003}" presName="background2" presStyleLbl="node2" presStyleIdx="3" presStyleCnt="4"/>
      <dgm:spPr/>
    </dgm:pt>
    <dgm:pt modelId="{0A519D62-2986-412A-97CE-EAEC7F64A3D9}" type="pres">
      <dgm:prSet presAssocID="{E97820F9-7DBB-4103-BD26-9BEB90BA60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186328-3505-4BB3-AF6A-E9990B62E916}" type="pres">
      <dgm:prSet presAssocID="{E97820F9-7DBB-4103-BD26-9BEB90BA6003}" presName="hierChild3" presStyleCnt="0"/>
      <dgm:spPr/>
    </dgm:pt>
  </dgm:ptLst>
  <dgm:cxnLst>
    <dgm:cxn modelId="{BB3AF840-5C51-4D21-A48F-5E96AF0F4CD7}" type="presOf" srcId="{5825ED1B-668D-41C8-8CCD-419A67DCD8CB}" destId="{9941911B-FA7D-4669-8F1B-1C28EBE4AEC2}" srcOrd="0" destOrd="0" presId="urn:microsoft.com/office/officeart/2005/8/layout/hierarchy1"/>
    <dgm:cxn modelId="{828A74D5-A46D-47B5-BE48-2B976E84EFD2}" srcId="{5825ED1B-668D-41C8-8CCD-419A67DCD8CB}" destId="{3AAF74CE-14A3-4928-B872-3EA6951BEE35}" srcOrd="1" destOrd="0" parTransId="{7966C07D-D036-4311-80BA-EE532D6929CD}" sibTransId="{EAC22C58-06C1-4935-8C11-EB26CD8A2E31}"/>
    <dgm:cxn modelId="{2270A06F-9634-442A-8079-4D4064BF8342}" type="presOf" srcId="{3E37D6F3-6D4A-4098-94F1-C3A1E6EA1F5C}" destId="{266365F0-E56A-438F-BDE3-D9F08C2F8C11}" srcOrd="0" destOrd="0" presId="urn:microsoft.com/office/officeart/2005/8/layout/hierarchy1"/>
    <dgm:cxn modelId="{6577301C-AA43-4654-8CDC-233F74D7DF9A}" srcId="{01D8F36B-ADA4-4A6B-BFBC-EFDB735CF239}" destId="{676BC0B4-9496-49DB-9260-F6E72F2AB1F3}" srcOrd="2" destOrd="0" parTransId="{ECC53B82-0C55-4E4E-B5D8-00F3C64FC12D}" sibTransId="{E172CEDF-CD90-44AE-A569-00AC2EC895AD}"/>
    <dgm:cxn modelId="{04294C2D-003A-4E05-856F-4A3D7FCA8677}" type="presOf" srcId="{AC91FB2F-E5BE-4328-84A6-2358018DCCF0}" destId="{583E2604-A6BA-4204-AF43-E605FFCAE5F6}" srcOrd="0" destOrd="0" presId="urn:microsoft.com/office/officeart/2005/8/layout/hierarchy1"/>
    <dgm:cxn modelId="{518C9323-7972-4939-9C39-8851FB088415}" type="presOf" srcId="{602371EA-21B8-4987-BC1B-17E2F946FFF5}" destId="{72DD39BB-FA90-415B-85D5-FC1C29923844}" srcOrd="0" destOrd="0" presId="urn:microsoft.com/office/officeart/2005/8/layout/hierarchy1"/>
    <dgm:cxn modelId="{9BDAB5D0-5D69-4CA8-9700-26FB647BB6EB}" srcId="{5825ED1B-668D-41C8-8CCD-419A67DCD8CB}" destId="{151E1B89-437E-48A9-9B36-A8208BCAD850}" srcOrd="3" destOrd="0" parTransId="{602371EA-21B8-4987-BC1B-17E2F946FFF5}" sibTransId="{55F392C8-C8A2-4E5E-AE78-1FEB8A4B57CF}"/>
    <dgm:cxn modelId="{49B09D43-97CA-4A6F-A3F7-24E69F726B31}" type="presOf" srcId="{A226F25A-FC32-46B2-8A0F-54EC753F0CDF}" destId="{64D7A0EA-4A02-48A8-801D-32EB8E356ACE}" srcOrd="0" destOrd="0" presId="urn:microsoft.com/office/officeart/2005/8/layout/hierarchy1"/>
    <dgm:cxn modelId="{B63494DB-D99D-48E9-875F-C9F737F989E9}" type="presOf" srcId="{9FACC0DF-BF42-4187-9A40-865A1BF8B9B1}" destId="{62F4A7EA-F345-495B-AFB2-B73E739B21AE}" srcOrd="0" destOrd="0" presId="urn:microsoft.com/office/officeart/2005/8/layout/hierarchy1"/>
    <dgm:cxn modelId="{8C67D1E7-2994-48DD-B170-BEE588D73FA5}" srcId="{5825ED1B-668D-41C8-8CCD-419A67DCD8CB}" destId="{80359829-2ED3-4C48-B610-496E8C644E0E}" srcOrd="2" destOrd="0" parTransId="{0678B11C-42B4-4F6F-914E-1A4E6320F51F}" sibTransId="{5AE148E4-7F62-49A0-81A8-2E04E63B82F6}"/>
    <dgm:cxn modelId="{604CD3B4-03AD-48F3-B421-68582B26AF73}" type="presOf" srcId="{BC2E2206-CB60-46F0-8BBD-9F4E8EE11743}" destId="{36169AFE-82EA-4CE9-A6B3-239962C00BAC}" srcOrd="0" destOrd="0" presId="urn:microsoft.com/office/officeart/2005/8/layout/hierarchy1"/>
    <dgm:cxn modelId="{1FBC2CCF-A49F-4344-9D82-A4C554BD1457}" srcId="{5825ED1B-668D-41C8-8CCD-419A67DCD8CB}" destId="{146302E9-271F-4221-A114-F7F00405841D}" srcOrd="0" destOrd="0" parTransId="{D4DDB0D7-AADD-4C7F-A00B-0AE1403AC968}" sibTransId="{7A1FD690-418A-4CE6-A456-C5B50A6C6E27}"/>
    <dgm:cxn modelId="{857EED10-DDFE-4862-BA3B-0BC411FBCCB2}" srcId="{2E33D970-FC56-4B96-8380-BC10AAEA5AB7}" destId="{3E37D6F3-6D4A-4098-94F1-C3A1E6EA1F5C}" srcOrd="0" destOrd="0" parTransId="{AC91FB2F-E5BE-4328-84A6-2358018DCCF0}" sibTransId="{D21E3601-F49F-4275-9F4F-43255DA62CE7}"/>
    <dgm:cxn modelId="{15ACABE3-BC33-45F9-9031-5B1FC697C7C4}" type="presOf" srcId="{895A55DB-8F86-44C8-B915-FDA712785EE0}" destId="{E17DEAB6-7445-4486-915B-DBF5E0B75187}" srcOrd="0" destOrd="0" presId="urn:microsoft.com/office/officeart/2005/8/layout/hierarchy1"/>
    <dgm:cxn modelId="{9F1DC698-2B55-4418-AD51-54FF2EF2E052}" type="presOf" srcId="{676BC0B4-9496-49DB-9260-F6E72F2AB1F3}" destId="{A939D4E0-A391-4138-B814-8F56DF85BB4B}" srcOrd="0" destOrd="0" presId="urn:microsoft.com/office/officeart/2005/8/layout/hierarchy1"/>
    <dgm:cxn modelId="{83C77C63-C712-4440-BF0E-BE7C98FDD5A6}" type="presOf" srcId="{ECC53B82-0C55-4E4E-B5D8-00F3C64FC12D}" destId="{1F7AA7F1-8DBA-4F4E-AB5A-A4594A5AFDA8}" srcOrd="0" destOrd="0" presId="urn:microsoft.com/office/officeart/2005/8/layout/hierarchy1"/>
    <dgm:cxn modelId="{94E6B8F0-2DDD-43DD-A93F-5FC66F344DCF}" type="presOf" srcId="{2E33D970-FC56-4B96-8380-BC10AAEA5AB7}" destId="{ED060387-132C-4B22-84BC-511881864CA0}" srcOrd="0" destOrd="0" presId="urn:microsoft.com/office/officeart/2005/8/layout/hierarchy1"/>
    <dgm:cxn modelId="{37D6F32F-CBF4-4E77-B6ED-27114E4D9C28}" type="presOf" srcId="{7966C07D-D036-4311-80BA-EE532D6929CD}" destId="{8036836C-4710-4493-86B6-A0696143F184}" srcOrd="0" destOrd="0" presId="urn:microsoft.com/office/officeart/2005/8/layout/hierarchy1"/>
    <dgm:cxn modelId="{4CED1FD9-95B9-48D0-866F-555D91FF68E7}" type="presOf" srcId="{06793440-56F6-4DE2-8019-76BF9A21430C}" destId="{D3D60DD6-2BA2-4C69-AB09-388145993213}" srcOrd="0" destOrd="0" presId="urn:microsoft.com/office/officeart/2005/8/layout/hierarchy1"/>
    <dgm:cxn modelId="{1B657856-08E2-4F64-8B1D-CF6F1B80D640}" srcId="{146302E9-271F-4221-A114-F7F00405841D}" destId="{895A55DB-8F86-44C8-B915-FDA712785EE0}" srcOrd="0" destOrd="0" parTransId="{92A0842A-1265-4AB1-AD7A-2A8B0FB2B3E2}" sibTransId="{D5ED5514-7E57-4532-BC9B-95E71EB2137B}"/>
    <dgm:cxn modelId="{25155A84-BAAA-4B39-865D-F1CF615278FA}" type="presOf" srcId="{D4DDB0D7-AADD-4C7F-A00B-0AE1403AC968}" destId="{E9E1D2BF-8E2A-4011-ACBF-9118919AA3CB}" srcOrd="0" destOrd="0" presId="urn:microsoft.com/office/officeart/2005/8/layout/hierarchy1"/>
    <dgm:cxn modelId="{D42BED81-F712-445F-AF7B-802F7E18AE69}" srcId="{01D8F36B-ADA4-4A6B-BFBC-EFDB735CF239}" destId="{5825ED1B-668D-41C8-8CCD-419A67DCD8CB}" srcOrd="0" destOrd="0" parTransId="{A226F25A-FC32-46B2-8A0F-54EC753F0CDF}" sibTransId="{C7388AB5-209F-4063-B0DB-111B9E88BB55}"/>
    <dgm:cxn modelId="{D94A44B1-A465-4BD1-818C-BA57F3714CF8}" srcId="{888B1DAE-DE02-47C0-B291-36B14A8DC28C}" destId="{9FACC0DF-BF42-4187-9A40-865A1BF8B9B1}" srcOrd="0" destOrd="0" parTransId="{F3839230-C080-4953-8BA4-2DB75514D517}" sibTransId="{8536ECD4-934E-4E3B-9410-54A5A24CC0F3}"/>
    <dgm:cxn modelId="{C871157C-426F-4FC0-A7BE-D3D1A62A9B01}" type="presOf" srcId="{80359829-2ED3-4C48-B610-496E8C644E0E}" destId="{A282690E-E130-4BA0-9097-0A3B21185A10}" srcOrd="0" destOrd="0" presId="urn:microsoft.com/office/officeart/2005/8/layout/hierarchy1"/>
    <dgm:cxn modelId="{1AD5E8C0-6F91-4CDA-90DC-8229E00C3513}" type="presOf" srcId="{0678B11C-42B4-4F6F-914E-1A4E6320F51F}" destId="{CF2F9862-A8F3-4C0F-8D04-3EF81A883890}" srcOrd="0" destOrd="0" presId="urn:microsoft.com/office/officeart/2005/8/layout/hierarchy1"/>
    <dgm:cxn modelId="{E8B25302-2D9C-4877-8068-8D2584DE68E5}" srcId="{01D8F36B-ADA4-4A6B-BFBC-EFDB735CF239}" destId="{05532B50-8E2C-4531-85BF-8D68E099F361}" srcOrd="1" destOrd="0" parTransId="{F0E75B58-B9DF-49FB-B826-4403CE66DB6E}" sibTransId="{BAD3F858-E229-4D20-AACD-7231A6D4A07E}"/>
    <dgm:cxn modelId="{199375BF-3060-458D-B05E-EC022CC70AA9}" type="presOf" srcId="{3AAF74CE-14A3-4928-B872-3EA6951BEE35}" destId="{F3B77568-87E5-4BF6-8F4B-61D9806EC591}" srcOrd="0" destOrd="0" presId="urn:microsoft.com/office/officeart/2005/8/layout/hierarchy1"/>
    <dgm:cxn modelId="{CE3A3F65-C267-4355-A1F0-BB1603402703}" srcId="{94F63C4C-EE2C-4DA9-8B39-0848E7129897}" destId="{01D8F36B-ADA4-4A6B-BFBC-EFDB735CF239}" srcOrd="0" destOrd="0" parTransId="{58583DB5-127F-410A-966C-DFE5742449CE}" sibTransId="{A45A955D-6030-4D42-84DB-D922C711FA33}"/>
    <dgm:cxn modelId="{A3FC8031-65CA-462A-9A7C-7C84AB361C0D}" type="presOf" srcId="{E97820F9-7DBB-4103-BD26-9BEB90BA6003}" destId="{0A519D62-2986-412A-97CE-EAEC7F64A3D9}" srcOrd="0" destOrd="0" presId="urn:microsoft.com/office/officeart/2005/8/layout/hierarchy1"/>
    <dgm:cxn modelId="{567A5703-DA0E-4397-A2C5-F4B882AD0C8C}" type="presOf" srcId="{146302E9-271F-4221-A114-F7F00405841D}" destId="{C4D023E3-5FDD-427A-9EB2-E6F4576F29BB}" srcOrd="0" destOrd="0" presId="urn:microsoft.com/office/officeart/2005/8/layout/hierarchy1"/>
    <dgm:cxn modelId="{9FD327BC-C95D-445A-B97D-C2D9B79D03B4}" srcId="{01D8F36B-ADA4-4A6B-BFBC-EFDB735CF239}" destId="{E97820F9-7DBB-4103-BD26-9BEB90BA6003}" srcOrd="3" destOrd="0" parTransId="{6563A1E0-BEC9-4B20-83A8-49E2002E1D7C}" sibTransId="{F55080F3-3A0D-4068-93A6-26C2E17843FC}"/>
    <dgm:cxn modelId="{EB329F71-992C-44D9-AB38-3D70391A78BF}" type="presOf" srcId="{F3839230-C080-4953-8BA4-2DB75514D517}" destId="{6EB3D0BA-93AB-4EEE-8DD1-EC68DD28E4F0}" srcOrd="0" destOrd="0" presId="urn:microsoft.com/office/officeart/2005/8/layout/hierarchy1"/>
    <dgm:cxn modelId="{1D0C2C71-43A7-4B47-A46A-A159565AF53E}" type="presOf" srcId="{F0E75B58-B9DF-49FB-B826-4403CE66DB6E}" destId="{55052B2C-E5EB-4C56-B08A-15B59A40D06D}" srcOrd="0" destOrd="0" presId="urn:microsoft.com/office/officeart/2005/8/layout/hierarchy1"/>
    <dgm:cxn modelId="{3EA0C2E9-5FF5-4218-B858-96CD7D6EFEA8}" type="presOf" srcId="{05532B50-8E2C-4531-85BF-8D68E099F361}" destId="{3E7209E6-339B-4E80-83FE-6E79B6729E93}" srcOrd="0" destOrd="0" presId="urn:microsoft.com/office/officeart/2005/8/layout/hierarchy1"/>
    <dgm:cxn modelId="{95F73AE4-4239-4697-828E-6E37FD1E2260}" type="presOf" srcId="{151E1B89-437E-48A9-9B36-A8208BCAD850}" destId="{F14E5ECD-8158-4E2A-98E5-46072721F657}" srcOrd="0" destOrd="0" presId="urn:microsoft.com/office/officeart/2005/8/layout/hierarchy1"/>
    <dgm:cxn modelId="{8870FF62-96DE-491A-9857-20B276D30D20}" type="presOf" srcId="{6563A1E0-BEC9-4B20-83A8-49E2002E1D7C}" destId="{4F2B3C08-858D-40DB-8532-AD90CCD376F5}" srcOrd="0" destOrd="0" presId="urn:microsoft.com/office/officeart/2005/8/layout/hierarchy1"/>
    <dgm:cxn modelId="{59CBAE14-543A-492D-9580-FB2A5D7496FE}" type="presOf" srcId="{888B1DAE-DE02-47C0-B291-36B14A8DC28C}" destId="{4FBE9C49-712D-4130-825F-ACA28E33AE2F}" srcOrd="0" destOrd="0" presId="urn:microsoft.com/office/officeart/2005/8/layout/hierarchy1"/>
    <dgm:cxn modelId="{615C5B3C-4E44-43A8-AE86-11B12CEC57E7}" srcId="{895A55DB-8F86-44C8-B915-FDA712785EE0}" destId="{888B1DAE-DE02-47C0-B291-36B14A8DC28C}" srcOrd="0" destOrd="0" parTransId="{BC2E2206-CB60-46F0-8BBD-9F4E8EE11743}" sibTransId="{D63059B1-3D4E-4CA7-AA74-03644EB4216F}"/>
    <dgm:cxn modelId="{56628920-122F-4A04-A6D9-F9C7DC56460F}" type="presOf" srcId="{01D8F36B-ADA4-4A6B-BFBC-EFDB735CF239}" destId="{9C5BD403-EA5C-4D17-9AA4-9E1A3D267864}" srcOrd="0" destOrd="0" presId="urn:microsoft.com/office/officeart/2005/8/layout/hierarchy1"/>
    <dgm:cxn modelId="{D41D05C8-B8F3-4128-A2A1-F230324C1085}" type="presOf" srcId="{92A0842A-1265-4AB1-AD7A-2A8B0FB2B3E2}" destId="{17C889DD-124D-4B0D-AE67-5F061D7A4DDA}" srcOrd="0" destOrd="0" presId="urn:microsoft.com/office/officeart/2005/8/layout/hierarchy1"/>
    <dgm:cxn modelId="{4A18DC06-221C-4D49-A5A3-C7DD71BEEFDD}" type="presOf" srcId="{94F63C4C-EE2C-4DA9-8B39-0848E7129897}" destId="{CE3FC775-2A77-413F-AE12-2D84FA32A56F}" srcOrd="0" destOrd="0" presId="urn:microsoft.com/office/officeart/2005/8/layout/hierarchy1"/>
    <dgm:cxn modelId="{A417D6C1-8825-4C2A-80DD-01E8A902D5B3}" srcId="{9FACC0DF-BF42-4187-9A40-865A1BF8B9B1}" destId="{2E33D970-FC56-4B96-8380-BC10AAEA5AB7}" srcOrd="0" destOrd="0" parTransId="{06793440-56F6-4DE2-8019-76BF9A21430C}" sibTransId="{3CCBD911-F79F-4C27-97B9-668772AAAB6D}"/>
    <dgm:cxn modelId="{DCAA32F8-8947-4FD0-B205-4B07802E486F}" type="presParOf" srcId="{CE3FC775-2A77-413F-AE12-2D84FA32A56F}" destId="{9F6206EC-64CC-490C-BAFC-B66DDCBEB4A7}" srcOrd="0" destOrd="0" presId="urn:microsoft.com/office/officeart/2005/8/layout/hierarchy1"/>
    <dgm:cxn modelId="{558AA301-BA24-44E7-AA94-687A2DDB9441}" type="presParOf" srcId="{9F6206EC-64CC-490C-BAFC-B66DDCBEB4A7}" destId="{4102093B-B0B3-478F-992E-660C13417BC1}" srcOrd="0" destOrd="0" presId="urn:microsoft.com/office/officeart/2005/8/layout/hierarchy1"/>
    <dgm:cxn modelId="{37B15BED-022C-4AB1-93B5-BCCA69B933BB}" type="presParOf" srcId="{4102093B-B0B3-478F-992E-660C13417BC1}" destId="{03128ED8-D450-4F43-B394-C34CA3173A85}" srcOrd="0" destOrd="0" presId="urn:microsoft.com/office/officeart/2005/8/layout/hierarchy1"/>
    <dgm:cxn modelId="{0BF07852-4AC7-4A97-AA5C-525BB151D5E0}" type="presParOf" srcId="{4102093B-B0B3-478F-992E-660C13417BC1}" destId="{9C5BD403-EA5C-4D17-9AA4-9E1A3D267864}" srcOrd="1" destOrd="0" presId="urn:microsoft.com/office/officeart/2005/8/layout/hierarchy1"/>
    <dgm:cxn modelId="{78BAFDC7-02F9-444A-943B-861F4E4EC6D1}" type="presParOf" srcId="{9F6206EC-64CC-490C-BAFC-B66DDCBEB4A7}" destId="{51051470-A9A3-4C36-99A3-07DDFFD493C1}" srcOrd="1" destOrd="0" presId="urn:microsoft.com/office/officeart/2005/8/layout/hierarchy1"/>
    <dgm:cxn modelId="{0F54D4B1-A323-4177-83F0-D6C1FFB4B489}" type="presParOf" srcId="{51051470-A9A3-4C36-99A3-07DDFFD493C1}" destId="{64D7A0EA-4A02-48A8-801D-32EB8E356ACE}" srcOrd="0" destOrd="0" presId="urn:microsoft.com/office/officeart/2005/8/layout/hierarchy1"/>
    <dgm:cxn modelId="{5E5CFBB4-3F0B-4EA2-A50A-45A156F00542}" type="presParOf" srcId="{51051470-A9A3-4C36-99A3-07DDFFD493C1}" destId="{099B4FD2-B792-4030-A81A-F8108EBC8B84}" srcOrd="1" destOrd="0" presId="urn:microsoft.com/office/officeart/2005/8/layout/hierarchy1"/>
    <dgm:cxn modelId="{6938FBBF-8DC9-4277-9DF2-DCF0CB709BD1}" type="presParOf" srcId="{099B4FD2-B792-4030-A81A-F8108EBC8B84}" destId="{D0240701-E2C9-4329-B81B-41742D8E671A}" srcOrd="0" destOrd="0" presId="urn:microsoft.com/office/officeart/2005/8/layout/hierarchy1"/>
    <dgm:cxn modelId="{905BA19C-DBE8-4452-9722-B4D52C2A138E}" type="presParOf" srcId="{D0240701-E2C9-4329-B81B-41742D8E671A}" destId="{82A964DC-FE6A-479C-BA1D-04D84E79510C}" srcOrd="0" destOrd="0" presId="urn:microsoft.com/office/officeart/2005/8/layout/hierarchy1"/>
    <dgm:cxn modelId="{7492F6FA-476C-4C7E-AE76-1722292DFAB9}" type="presParOf" srcId="{D0240701-E2C9-4329-B81B-41742D8E671A}" destId="{9941911B-FA7D-4669-8F1B-1C28EBE4AEC2}" srcOrd="1" destOrd="0" presId="urn:microsoft.com/office/officeart/2005/8/layout/hierarchy1"/>
    <dgm:cxn modelId="{2A4F53B7-EE44-47A7-B3A7-306AF0CBC68E}" type="presParOf" srcId="{099B4FD2-B792-4030-A81A-F8108EBC8B84}" destId="{9F65DC65-896E-4DE0-8E21-321B4B7D65CA}" srcOrd="1" destOrd="0" presId="urn:microsoft.com/office/officeart/2005/8/layout/hierarchy1"/>
    <dgm:cxn modelId="{F9630645-27E6-4102-91D8-12E0A3C98174}" type="presParOf" srcId="{9F65DC65-896E-4DE0-8E21-321B4B7D65CA}" destId="{E9E1D2BF-8E2A-4011-ACBF-9118919AA3CB}" srcOrd="0" destOrd="0" presId="urn:microsoft.com/office/officeart/2005/8/layout/hierarchy1"/>
    <dgm:cxn modelId="{34D5F7E2-082F-4E45-8206-C73BA1B1F1B5}" type="presParOf" srcId="{9F65DC65-896E-4DE0-8E21-321B4B7D65CA}" destId="{7CD36A11-BD09-4107-B057-DC65DDADEB76}" srcOrd="1" destOrd="0" presId="urn:microsoft.com/office/officeart/2005/8/layout/hierarchy1"/>
    <dgm:cxn modelId="{D8AB5451-E679-4E2C-98B8-E85949CE26C5}" type="presParOf" srcId="{7CD36A11-BD09-4107-B057-DC65DDADEB76}" destId="{781E387D-7B79-4E10-BEAF-30F1E871B5D0}" srcOrd="0" destOrd="0" presId="urn:microsoft.com/office/officeart/2005/8/layout/hierarchy1"/>
    <dgm:cxn modelId="{F02D9155-CF84-40FD-AD86-7243B278529F}" type="presParOf" srcId="{781E387D-7B79-4E10-BEAF-30F1E871B5D0}" destId="{11DE9116-A14F-4AB6-B7E9-396BFC689D9D}" srcOrd="0" destOrd="0" presId="urn:microsoft.com/office/officeart/2005/8/layout/hierarchy1"/>
    <dgm:cxn modelId="{7A7ED59E-EAAF-4192-AEEA-22BA0F68DB13}" type="presParOf" srcId="{781E387D-7B79-4E10-BEAF-30F1E871B5D0}" destId="{C4D023E3-5FDD-427A-9EB2-E6F4576F29BB}" srcOrd="1" destOrd="0" presId="urn:microsoft.com/office/officeart/2005/8/layout/hierarchy1"/>
    <dgm:cxn modelId="{373C4B09-2167-47A8-A49E-C9CE5D61D973}" type="presParOf" srcId="{7CD36A11-BD09-4107-B057-DC65DDADEB76}" destId="{048751FC-4E27-42AA-BD9D-0E16E283C7DE}" srcOrd="1" destOrd="0" presId="urn:microsoft.com/office/officeart/2005/8/layout/hierarchy1"/>
    <dgm:cxn modelId="{B9D74F13-8E05-48F9-9A50-5B71861D7BF9}" type="presParOf" srcId="{048751FC-4E27-42AA-BD9D-0E16E283C7DE}" destId="{17C889DD-124D-4B0D-AE67-5F061D7A4DDA}" srcOrd="0" destOrd="0" presId="urn:microsoft.com/office/officeart/2005/8/layout/hierarchy1"/>
    <dgm:cxn modelId="{228675FD-C53B-48A5-9648-3E9C75C5163B}" type="presParOf" srcId="{048751FC-4E27-42AA-BD9D-0E16E283C7DE}" destId="{0837AFAE-2316-436F-90B4-89906C71A1B0}" srcOrd="1" destOrd="0" presId="urn:microsoft.com/office/officeart/2005/8/layout/hierarchy1"/>
    <dgm:cxn modelId="{36DFA2E6-C84A-447D-B210-250DD34DBA70}" type="presParOf" srcId="{0837AFAE-2316-436F-90B4-89906C71A1B0}" destId="{D266EE15-52CD-4BE2-BB64-84B605070850}" srcOrd="0" destOrd="0" presId="urn:microsoft.com/office/officeart/2005/8/layout/hierarchy1"/>
    <dgm:cxn modelId="{64FCF752-9C77-4B3F-9DF7-8CF767822AA0}" type="presParOf" srcId="{D266EE15-52CD-4BE2-BB64-84B605070850}" destId="{F8C5BDF9-D0C2-4F49-AD9A-00F179F5CDEB}" srcOrd="0" destOrd="0" presId="urn:microsoft.com/office/officeart/2005/8/layout/hierarchy1"/>
    <dgm:cxn modelId="{E66A9071-FC5E-48FB-8407-D88173863D8C}" type="presParOf" srcId="{D266EE15-52CD-4BE2-BB64-84B605070850}" destId="{E17DEAB6-7445-4486-915B-DBF5E0B75187}" srcOrd="1" destOrd="0" presId="urn:microsoft.com/office/officeart/2005/8/layout/hierarchy1"/>
    <dgm:cxn modelId="{E75D75D8-7138-426B-B820-C07E3704BC45}" type="presParOf" srcId="{0837AFAE-2316-436F-90B4-89906C71A1B0}" destId="{0F01F424-CD81-4B2F-B712-F8D93043C300}" srcOrd="1" destOrd="0" presId="urn:microsoft.com/office/officeart/2005/8/layout/hierarchy1"/>
    <dgm:cxn modelId="{D36EF3F2-9601-4DDC-B862-D3D1977EDCBF}" type="presParOf" srcId="{0F01F424-CD81-4B2F-B712-F8D93043C300}" destId="{36169AFE-82EA-4CE9-A6B3-239962C00BAC}" srcOrd="0" destOrd="0" presId="urn:microsoft.com/office/officeart/2005/8/layout/hierarchy1"/>
    <dgm:cxn modelId="{6C60CE5A-4C78-4D99-B912-1F3C663892EB}" type="presParOf" srcId="{0F01F424-CD81-4B2F-B712-F8D93043C300}" destId="{B0DEE6E3-AF59-4637-8D5C-E14A810FC382}" srcOrd="1" destOrd="0" presId="urn:microsoft.com/office/officeart/2005/8/layout/hierarchy1"/>
    <dgm:cxn modelId="{23B93DD8-2C6C-43BE-969D-5EBC9AF54A6F}" type="presParOf" srcId="{B0DEE6E3-AF59-4637-8D5C-E14A810FC382}" destId="{84ABC1E5-5528-4C76-8A85-9D921E5B5BDD}" srcOrd="0" destOrd="0" presId="urn:microsoft.com/office/officeart/2005/8/layout/hierarchy1"/>
    <dgm:cxn modelId="{F1C25772-BCAE-465C-BD8F-982A75575D37}" type="presParOf" srcId="{84ABC1E5-5528-4C76-8A85-9D921E5B5BDD}" destId="{0DBAD123-75E6-48B2-8D0C-EF793160CFF7}" srcOrd="0" destOrd="0" presId="urn:microsoft.com/office/officeart/2005/8/layout/hierarchy1"/>
    <dgm:cxn modelId="{5258F6AF-8A35-45E2-9908-C8EFF6268D88}" type="presParOf" srcId="{84ABC1E5-5528-4C76-8A85-9D921E5B5BDD}" destId="{4FBE9C49-712D-4130-825F-ACA28E33AE2F}" srcOrd="1" destOrd="0" presId="urn:microsoft.com/office/officeart/2005/8/layout/hierarchy1"/>
    <dgm:cxn modelId="{10A82718-6618-48D5-9645-B6682D35BB13}" type="presParOf" srcId="{B0DEE6E3-AF59-4637-8D5C-E14A810FC382}" destId="{77E20EEB-697C-439E-B9CC-6E4CBA1CDB5F}" srcOrd="1" destOrd="0" presId="urn:microsoft.com/office/officeart/2005/8/layout/hierarchy1"/>
    <dgm:cxn modelId="{B1F0C734-F529-45B5-A02F-D916E511B4E3}" type="presParOf" srcId="{77E20EEB-697C-439E-B9CC-6E4CBA1CDB5F}" destId="{6EB3D0BA-93AB-4EEE-8DD1-EC68DD28E4F0}" srcOrd="0" destOrd="0" presId="urn:microsoft.com/office/officeart/2005/8/layout/hierarchy1"/>
    <dgm:cxn modelId="{7C90E9DB-369D-4BFC-9D3B-4223E6EA5BE0}" type="presParOf" srcId="{77E20EEB-697C-439E-B9CC-6E4CBA1CDB5F}" destId="{2D73F382-77C7-4438-B648-EA8CA62AF40D}" srcOrd="1" destOrd="0" presId="urn:microsoft.com/office/officeart/2005/8/layout/hierarchy1"/>
    <dgm:cxn modelId="{B2E444D4-C14B-4A49-9A0F-B358DCB32C88}" type="presParOf" srcId="{2D73F382-77C7-4438-B648-EA8CA62AF40D}" destId="{E8B70B38-BB9C-4B7D-B0E3-1D61E5FF47F6}" srcOrd="0" destOrd="0" presId="urn:microsoft.com/office/officeart/2005/8/layout/hierarchy1"/>
    <dgm:cxn modelId="{0C533E06-AF22-4C93-A9F5-5F0A208AE812}" type="presParOf" srcId="{E8B70B38-BB9C-4B7D-B0E3-1D61E5FF47F6}" destId="{F70E3541-7A1B-40CC-BCDB-9FEA7BF6B402}" srcOrd="0" destOrd="0" presId="urn:microsoft.com/office/officeart/2005/8/layout/hierarchy1"/>
    <dgm:cxn modelId="{1E40E8DA-D4B9-4E4B-A1E6-D0B17567988D}" type="presParOf" srcId="{E8B70B38-BB9C-4B7D-B0E3-1D61E5FF47F6}" destId="{62F4A7EA-F345-495B-AFB2-B73E739B21AE}" srcOrd="1" destOrd="0" presId="urn:microsoft.com/office/officeart/2005/8/layout/hierarchy1"/>
    <dgm:cxn modelId="{8DCBC7F9-75D6-4E56-B822-0423B56191BC}" type="presParOf" srcId="{2D73F382-77C7-4438-B648-EA8CA62AF40D}" destId="{EEA726F6-B963-4BC2-A38C-F28A40858464}" srcOrd="1" destOrd="0" presId="urn:microsoft.com/office/officeart/2005/8/layout/hierarchy1"/>
    <dgm:cxn modelId="{9AA82079-0C38-45B2-91F5-3B9664F9C0BF}" type="presParOf" srcId="{EEA726F6-B963-4BC2-A38C-F28A40858464}" destId="{D3D60DD6-2BA2-4C69-AB09-388145993213}" srcOrd="0" destOrd="0" presId="urn:microsoft.com/office/officeart/2005/8/layout/hierarchy1"/>
    <dgm:cxn modelId="{59C13B0E-5878-481A-BD3F-7F2301D1B434}" type="presParOf" srcId="{EEA726F6-B963-4BC2-A38C-F28A40858464}" destId="{23F2BCBF-9402-4708-91EE-DB50DBC4D10C}" srcOrd="1" destOrd="0" presId="urn:microsoft.com/office/officeart/2005/8/layout/hierarchy1"/>
    <dgm:cxn modelId="{D957EE46-6D5D-4CE2-A3F3-2E550B47CCA9}" type="presParOf" srcId="{23F2BCBF-9402-4708-91EE-DB50DBC4D10C}" destId="{3F4CEDE8-DF68-4D8E-BB7D-7724D2CB428F}" srcOrd="0" destOrd="0" presId="urn:microsoft.com/office/officeart/2005/8/layout/hierarchy1"/>
    <dgm:cxn modelId="{2446A09A-3F37-4274-90F8-7EB66D707211}" type="presParOf" srcId="{3F4CEDE8-DF68-4D8E-BB7D-7724D2CB428F}" destId="{60C75977-7DD9-452E-8734-2046A0CDEDEC}" srcOrd="0" destOrd="0" presId="urn:microsoft.com/office/officeart/2005/8/layout/hierarchy1"/>
    <dgm:cxn modelId="{6823E7E2-161A-4BA8-956C-75F10E77482D}" type="presParOf" srcId="{3F4CEDE8-DF68-4D8E-BB7D-7724D2CB428F}" destId="{ED060387-132C-4B22-84BC-511881864CA0}" srcOrd="1" destOrd="0" presId="urn:microsoft.com/office/officeart/2005/8/layout/hierarchy1"/>
    <dgm:cxn modelId="{CECA80D8-EBF7-4BFB-B758-0962E4B14B1F}" type="presParOf" srcId="{23F2BCBF-9402-4708-91EE-DB50DBC4D10C}" destId="{79596264-7B26-4B1F-9510-F567DFCA7197}" srcOrd="1" destOrd="0" presId="urn:microsoft.com/office/officeart/2005/8/layout/hierarchy1"/>
    <dgm:cxn modelId="{F325B215-4EE2-4FCA-95C9-92A61C210731}" type="presParOf" srcId="{79596264-7B26-4B1F-9510-F567DFCA7197}" destId="{583E2604-A6BA-4204-AF43-E605FFCAE5F6}" srcOrd="0" destOrd="0" presId="urn:microsoft.com/office/officeart/2005/8/layout/hierarchy1"/>
    <dgm:cxn modelId="{02313448-0D33-4938-B9C0-0140DA3EE4F0}" type="presParOf" srcId="{79596264-7B26-4B1F-9510-F567DFCA7197}" destId="{7C12DDB5-A100-4D59-ABB8-9848EA179551}" srcOrd="1" destOrd="0" presId="urn:microsoft.com/office/officeart/2005/8/layout/hierarchy1"/>
    <dgm:cxn modelId="{BE1953FF-B311-4B00-BB93-6A58760CFF24}" type="presParOf" srcId="{7C12DDB5-A100-4D59-ABB8-9848EA179551}" destId="{17FA4FAF-6FA4-4D6D-A6A9-842157FD88DE}" srcOrd="0" destOrd="0" presId="urn:microsoft.com/office/officeart/2005/8/layout/hierarchy1"/>
    <dgm:cxn modelId="{C0FF9EC2-528D-4DB1-9EF4-C1CDAD32BA26}" type="presParOf" srcId="{17FA4FAF-6FA4-4D6D-A6A9-842157FD88DE}" destId="{2C3D7BFA-F531-4340-B6BE-65891BFD7327}" srcOrd="0" destOrd="0" presId="urn:microsoft.com/office/officeart/2005/8/layout/hierarchy1"/>
    <dgm:cxn modelId="{446C6453-D1F0-42C6-B248-D3D22E8640AA}" type="presParOf" srcId="{17FA4FAF-6FA4-4D6D-A6A9-842157FD88DE}" destId="{266365F0-E56A-438F-BDE3-D9F08C2F8C11}" srcOrd="1" destOrd="0" presId="urn:microsoft.com/office/officeart/2005/8/layout/hierarchy1"/>
    <dgm:cxn modelId="{BD446FC9-90DC-427E-B631-7B9778B7DD34}" type="presParOf" srcId="{7C12DDB5-A100-4D59-ABB8-9848EA179551}" destId="{FF6AF8EB-F0A3-44F2-9810-CBDDEB1F9CF6}" srcOrd="1" destOrd="0" presId="urn:microsoft.com/office/officeart/2005/8/layout/hierarchy1"/>
    <dgm:cxn modelId="{FFC008A2-1D65-46AF-875C-6A3717EA168C}" type="presParOf" srcId="{9F65DC65-896E-4DE0-8E21-321B4B7D65CA}" destId="{8036836C-4710-4493-86B6-A0696143F184}" srcOrd="2" destOrd="0" presId="urn:microsoft.com/office/officeart/2005/8/layout/hierarchy1"/>
    <dgm:cxn modelId="{EF4BA8F6-5083-42FB-9451-651F01FA0802}" type="presParOf" srcId="{9F65DC65-896E-4DE0-8E21-321B4B7D65CA}" destId="{B03CED87-0135-428F-8B5B-24862CC224B3}" srcOrd="3" destOrd="0" presId="urn:microsoft.com/office/officeart/2005/8/layout/hierarchy1"/>
    <dgm:cxn modelId="{D09C3CA6-7CEA-4A85-9EF9-698D94BAEDF2}" type="presParOf" srcId="{B03CED87-0135-428F-8B5B-24862CC224B3}" destId="{76727D8D-36B6-4D09-8157-744DF0CF0F04}" srcOrd="0" destOrd="0" presId="urn:microsoft.com/office/officeart/2005/8/layout/hierarchy1"/>
    <dgm:cxn modelId="{595EF354-448C-4421-9FF0-9AD1ABAF86C3}" type="presParOf" srcId="{76727D8D-36B6-4D09-8157-744DF0CF0F04}" destId="{2F40C260-BD71-4537-AA15-63BA7F3E8989}" srcOrd="0" destOrd="0" presId="urn:microsoft.com/office/officeart/2005/8/layout/hierarchy1"/>
    <dgm:cxn modelId="{B85C5414-E5E0-4C8D-A82D-61587AB0D617}" type="presParOf" srcId="{76727D8D-36B6-4D09-8157-744DF0CF0F04}" destId="{F3B77568-87E5-4BF6-8F4B-61D9806EC591}" srcOrd="1" destOrd="0" presId="urn:microsoft.com/office/officeart/2005/8/layout/hierarchy1"/>
    <dgm:cxn modelId="{4414E85C-F04D-40AF-9897-4A1B96480B2A}" type="presParOf" srcId="{B03CED87-0135-428F-8B5B-24862CC224B3}" destId="{6D3D0B1B-4AA1-460D-994C-F32AF8597495}" srcOrd="1" destOrd="0" presId="urn:microsoft.com/office/officeart/2005/8/layout/hierarchy1"/>
    <dgm:cxn modelId="{24C1B2D6-A01E-4CAC-B3E3-5A85935B71E6}" type="presParOf" srcId="{9F65DC65-896E-4DE0-8E21-321B4B7D65CA}" destId="{CF2F9862-A8F3-4C0F-8D04-3EF81A883890}" srcOrd="4" destOrd="0" presId="urn:microsoft.com/office/officeart/2005/8/layout/hierarchy1"/>
    <dgm:cxn modelId="{A21D0466-EC68-4187-8B15-CCBACDDAF711}" type="presParOf" srcId="{9F65DC65-896E-4DE0-8E21-321B4B7D65CA}" destId="{F58A19CE-B098-499A-AAD2-B3326D76CBDB}" srcOrd="5" destOrd="0" presId="urn:microsoft.com/office/officeart/2005/8/layout/hierarchy1"/>
    <dgm:cxn modelId="{831284A8-FCEA-42D7-8403-4BE22E2E076A}" type="presParOf" srcId="{F58A19CE-B098-499A-AAD2-B3326D76CBDB}" destId="{6A037ECC-55AC-4669-AA47-7B4A5365AE85}" srcOrd="0" destOrd="0" presId="urn:microsoft.com/office/officeart/2005/8/layout/hierarchy1"/>
    <dgm:cxn modelId="{E7BE3636-AF13-44E0-8F8D-C80C6698BBA9}" type="presParOf" srcId="{6A037ECC-55AC-4669-AA47-7B4A5365AE85}" destId="{82BA47A5-B400-4298-96DB-CD743529CDDF}" srcOrd="0" destOrd="0" presId="urn:microsoft.com/office/officeart/2005/8/layout/hierarchy1"/>
    <dgm:cxn modelId="{D707EF57-4495-473F-A156-FF5FC49D7F9B}" type="presParOf" srcId="{6A037ECC-55AC-4669-AA47-7B4A5365AE85}" destId="{A282690E-E130-4BA0-9097-0A3B21185A10}" srcOrd="1" destOrd="0" presId="urn:microsoft.com/office/officeart/2005/8/layout/hierarchy1"/>
    <dgm:cxn modelId="{91F8D203-9062-4F2D-8880-7804D4FF8175}" type="presParOf" srcId="{F58A19CE-B098-499A-AAD2-B3326D76CBDB}" destId="{4FF01D47-8D50-458C-B30D-9DCDD2818813}" srcOrd="1" destOrd="0" presId="urn:microsoft.com/office/officeart/2005/8/layout/hierarchy1"/>
    <dgm:cxn modelId="{2B567898-0EE2-4071-A9DC-1EDF66A993FF}" type="presParOf" srcId="{9F65DC65-896E-4DE0-8E21-321B4B7D65CA}" destId="{72DD39BB-FA90-415B-85D5-FC1C29923844}" srcOrd="6" destOrd="0" presId="urn:microsoft.com/office/officeart/2005/8/layout/hierarchy1"/>
    <dgm:cxn modelId="{2B3D4D23-6EEF-4A15-9A24-D7622D23993B}" type="presParOf" srcId="{9F65DC65-896E-4DE0-8E21-321B4B7D65CA}" destId="{9106B584-9AB4-4681-8AAA-6B3EC56D8461}" srcOrd="7" destOrd="0" presId="urn:microsoft.com/office/officeart/2005/8/layout/hierarchy1"/>
    <dgm:cxn modelId="{697F81A5-EC23-4F2D-9E82-CAE26C02EA5D}" type="presParOf" srcId="{9106B584-9AB4-4681-8AAA-6B3EC56D8461}" destId="{C69D2202-3348-438F-B829-D59FA9D8399D}" srcOrd="0" destOrd="0" presId="urn:microsoft.com/office/officeart/2005/8/layout/hierarchy1"/>
    <dgm:cxn modelId="{348ABCEB-5639-46CE-865F-5966F57882F2}" type="presParOf" srcId="{C69D2202-3348-438F-B829-D59FA9D8399D}" destId="{C87C229B-1D35-4530-BF98-325A86CCBAC2}" srcOrd="0" destOrd="0" presId="urn:microsoft.com/office/officeart/2005/8/layout/hierarchy1"/>
    <dgm:cxn modelId="{47DFD9B3-23D9-4794-8D8B-0843ACF3709D}" type="presParOf" srcId="{C69D2202-3348-438F-B829-D59FA9D8399D}" destId="{F14E5ECD-8158-4E2A-98E5-46072721F657}" srcOrd="1" destOrd="0" presId="urn:microsoft.com/office/officeart/2005/8/layout/hierarchy1"/>
    <dgm:cxn modelId="{8B49FB8E-1A83-43DB-AE44-197AAFDEA2CB}" type="presParOf" srcId="{9106B584-9AB4-4681-8AAA-6B3EC56D8461}" destId="{68BA5E95-6078-4FD4-ACD0-1337E32D6FD2}" srcOrd="1" destOrd="0" presId="urn:microsoft.com/office/officeart/2005/8/layout/hierarchy1"/>
    <dgm:cxn modelId="{C145CD4B-35DF-42F5-BC6F-6B0B24758CC5}" type="presParOf" srcId="{51051470-A9A3-4C36-99A3-07DDFFD493C1}" destId="{55052B2C-E5EB-4C56-B08A-15B59A40D06D}" srcOrd="2" destOrd="0" presId="urn:microsoft.com/office/officeart/2005/8/layout/hierarchy1"/>
    <dgm:cxn modelId="{4EF71449-C90E-4B84-B1D2-A3858CC57858}" type="presParOf" srcId="{51051470-A9A3-4C36-99A3-07DDFFD493C1}" destId="{F078E27A-975E-4974-82E7-EF38E68047E1}" srcOrd="3" destOrd="0" presId="urn:microsoft.com/office/officeart/2005/8/layout/hierarchy1"/>
    <dgm:cxn modelId="{7CEBCB5F-2CE7-4AED-928D-E437FDA54332}" type="presParOf" srcId="{F078E27A-975E-4974-82E7-EF38E68047E1}" destId="{613A56F6-CC63-4DA2-BA72-B93C58C432FD}" srcOrd="0" destOrd="0" presId="urn:microsoft.com/office/officeart/2005/8/layout/hierarchy1"/>
    <dgm:cxn modelId="{D06FE80F-47F0-42C5-922A-08B5F1C7EDE8}" type="presParOf" srcId="{613A56F6-CC63-4DA2-BA72-B93C58C432FD}" destId="{DDF44C04-B8F4-4DB6-B1CB-D4E17CE9B4DB}" srcOrd="0" destOrd="0" presId="urn:microsoft.com/office/officeart/2005/8/layout/hierarchy1"/>
    <dgm:cxn modelId="{A421B6DC-CC9E-41E4-AA89-B5493F57E8ED}" type="presParOf" srcId="{613A56F6-CC63-4DA2-BA72-B93C58C432FD}" destId="{3E7209E6-339B-4E80-83FE-6E79B6729E93}" srcOrd="1" destOrd="0" presId="urn:microsoft.com/office/officeart/2005/8/layout/hierarchy1"/>
    <dgm:cxn modelId="{EF2E5159-30AC-4530-B92F-265ABEC8FFD2}" type="presParOf" srcId="{F078E27A-975E-4974-82E7-EF38E68047E1}" destId="{4AFB758E-1C70-4E20-804E-E638B615C50D}" srcOrd="1" destOrd="0" presId="urn:microsoft.com/office/officeart/2005/8/layout/hierarchy1"/>
    <dgm:cxn modelId="{3EB9BB65-901B-406D-B92B-9E2657836E44}" type="presParOf" srcId="{51051470-A9A3-4C36-99A3-07DDFFD493C1}" destId="{1F7AA7F1-8DBA-4F4E-AB5A-A4594A5AFDA8}" srcOrd="4" destOrd="0" presId="urn:microsoft.com/office/officeart/2005/8/layout/hierarchy1"/>
    <dgm:cxn modelId="{5221A511-0AD7-4D77-8EE0-22FF1B6AECDC}" type="presParOf" srcId="{51051470-A9A3-4C36-99A3-07DDFFD493C1}" destId="{EE12500D-0077-4CF9-9033-8634727DFDAB}" srcOrd="5" destOrd="0" presId="urn:microsoft.com/office/officeart/2005/8/layout/hierarchy1"/>
    <dgm:cxn modelId="{3D333456-E9B6-4330-8F08-B499C1F18AD7}" type="presParOf" srcId="{EE12500D-0077-4CF9-9033-8634727DFDAB}" destId="{2D079242-8345-441F-982C-AA5E25F5CFD2}" srcOrd="0" destOrd="0" presId="urn:microsoft.com/office/officeart/2005/8/layout/hierarchy1"/>
    <dgm:cxn modelId="{B1DABF46-7AE7-46EE-AF01-F755F7395AA6}" type="presParOf" srcId="{2D079242-8345-441F-982C-AA5E25F5CFD2}" destId="{65FAA069-0E2C-40E3-8D29-D85A9E50E56A}" srcOrd="0" destOrd="0" presId="urn:microsoft.com/office/officeart/2005/8/layout/hierarchy1"/>
    <dgm:cxn modelId="{6B6A0549-C636-49C4-9443-8C26E8107E80}" type="presParOf" srcId="{2D079242-8345-441F-982C-AA5E25F5CFD2}" destId="{A939D4E0-A391-4138-B814-8F56DF85BB4B}" srcOrd="1" destOrd="0" presId="urn:microsoft.com/office/officeart/2005/8/layout/hierarchy1"/>
    <dgm:cxn modelId="{EDE99859-91A5-4868-8B75-26D9FD3B61A3}" type="presParOf" srcId="{EE12500D-0077-4CF9-9033-8634727DFDAB}" destId="{98518D52-469B-4E47-B7FF-69AC1B399423}" srcOrd="1" destOrd="0" presId="urn:microsoft.com/office/officeart/2005/8/layout/hierarchy1"/>
    <dgm:cxn modelId="{D2AB6202-24AA-4AF6-AFA5-404660792DD7}" type="presParOf" srcId="{51051470-A9A3-4C36-99A3-07DDFFD493C1}" destId="{4F2B3C08-858D-40DB-8532-AD90CCD376F5}" srcOrd="6" destOrd="0" presId="urn:microsoft.com/office/officeart/2005/8/layout/hierarchy1"/>
    <dgm:cxn modelId="{275AB1B0-3CCE-45ED-A141-9B05977558D7}" type="presParOf" srcId="{51051470-A9A3-4C36-99A3-07DDFFD493C1}" destId="{0304ABB0-FF91-4AC3-AA14-E0FC880E76CA}" srcOrd="7" destOrd="0" presId="urn:microsoft.com/office/officeart/2005/8/layout/hierarchy1"/>
    <dgm:cxn modelId="{37E891C3-AED8-4D94-B432-27764E14FDC4}" type="presParOf" srcId="{0304ABB0-FF91-4AC3-AA14-E0FC880E76CA}" destId="{7A560C00-7C9F-4957-B3A0-D72A4BB35AAF}" srcOrd="0" destOrd="0" presId="urn:microsoft.com/office/officeart/2005/8/layout/hierarchy1"/>
    <dgm:cxn modelId="{B7883233-209F-4E32-863D-C7A7540BBF2F}" type="presParOf" srcId="{7A560C00-7C9F-4957-B3A0-D72A4BB35AAF}" destId="{05D620DA-286C-4143-BD07-A6CB154FC670}" srcOrd="0" destOrd="0" presId="urn:microsoft.com/office/officeart/2005/8/layout/hierarchy1"/>
    <dgm:cxn modelId="{44011345-5296-436F-905B-8E673C1E3379}" type="presParOf" srcId="{7A560C00-7C9F-4957-B3A0-D72A4BB35AAF}" destId="{0A519D62-2986-412A-97CE-EAEC7F64A3D9}" srcOrd="1" destOrd="0" presId="urn:microsoft.com/office/officeart/2005/8/layout/hierarchy1"/>
    <dgm:cxn modelId="{03AA49C8-109A-4515-82E8-3555C768DA5E}" type="presParOf" srcId="{0304ABB0-FF91-4AC3-AA14-E0FC880E76CA}" destId="{BF186328-3505-4BB3-AF6A-E9990B62E9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B3C08-858D-40DB-8532-AD90CCD376F5}">
      <dsp:nvSpPr>
        <dsp:cNvPr id="0" name=""/>
        <dsp:cNvSpPr/>
      </dsp:nvSpPr>
      <dsp:spPr>
        <a:xfrm>
          <a:off x="2450395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A7F1-8DBA-4F4E-AB5A-A4594A5AFDA8}">
      <dsp:nvSpPr>
        <dsp:cNvPr id="0" name=""/>
        <dsp:cNvSpPr/>
      </dsp:nvSpPr>
      <dsp:spPr>
        <a:xfrm>
          <a:off x="2450395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52B2C-E5EB-4C56-B08A-15B59A40D06D}">
      <dsp:nvSpPr>
        <dsp:cNvPr id="0" name=""/>
        <dsp:cNvSpPr/>
      </dsp:nvSpPr>
      <dsp:spPr>
        <a:xfrm>
          <a:off x="2091171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D39BB-FA90-415B-85D5-FC1C29923844}">
      <dsp:nvSpPr>
        <dsp:cNvPr id="0" name=""/>
        <dsp:cNvSpPr/>
      </dsp:nvSpPr>
      <dsp:spPr>
        <a:xfrm>
          <a:off x="1372722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9862-A8F3-4C0F-8D04-3EF81A883890}">
      <dsp:nvSpPr>
        <dsp:cNvPr id="0" name=""/>
        <dsp:cNvSpPr/>
      </dsp:nvSpPr>
      <dsp:spPr>
        <a:xfrm>
          <a:off x="1372722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6836C-4710-4493-86B6-A0696143F184}">
      <dsp:nvSpPr>
        <dsp:cNvPr id="0" name=""/>
        <dsp:cNvSpPr/>
      </dsp:nvSpPr>
      <dsp:spPr>
        <a:xfrm>
          <a:off x="1013498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E2604-A6BA-4204-AF43-E605FFCAE5F6}">
      <dsp:nvSpPr>
        <dsp:cNvPr id="0" name=""/>
        <dsp:cNvSpPr/>
      </dsp:nvSpPr>
      <dsp:spPr>
        <a:xfrm>
          <a:off x="249329" y="432448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60DD6-2BA2-4C69-AB09-388145993213}">
      <dsp:nvSpPr>
        <dsp:cNvPr id="0" name=""/>
        <dsp:cNvSpPr/>
      </dsp:nvSpPr>
      <dsp:spPr>
        <a:xfrm>
          <a:off x="249329" y="3780258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3D0BA-93AB-4EEE-8DD1-EC68DD28E4F0}">
      <dsp:nvSpPr>
        <dsp:cNvPr id="0" name=""/>
        <dsp:cNvSpPr/>
      </dsp:nvSpPr>
      <dsp:spPr>
        <a:xfrm>
          <a:off x="249329" y="323603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69AFE-82EA-4CE9-A6B3-239962C00BAC}">
      <dsp:nvSpPr>
        <dsp:cNvPr id="0" name=""/>
        <dsp:cNvSpPr/>
      </dsp:nvSpPr>
      <dsp:spPr>
        <a:xfrm>
          <a:off x="249329" y="2691809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889DD-124D-4B0D-AE67-5F061D7A4DDA}">
      <dsp:nvSpPr>
        <dsp:cNvPr id="0" name=""/>
        <dsp:cNvSpPr/>
      </dsp:nvSpPr>
      <dsp:spPr>
        <a:xfrm>
          <a:off x="249329" y="2147584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1D2BF-8E2A-4011-ACBF-9118919AA3CB}">
      <dsp:nvSpPr>
        <dsp:cNvPr id="0" name=""/>
        <dsp:cNvSpPr/>
      </dsp:nvSpPr>
      <dsp:spPr>
        <a:xfrm>
          <a:off x="295049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7A0EA-4A02-48A8-801D-32EB8E356ACE}">
      <dsp:nvSpPr>
        <dsp:cNvPr id="0" name=""/>
        <dsp:cNvSpPr/>
      </dsp:nvSpPr>
      <dsp:spPr>
        <a:xfrm>
          <a:off x="1372722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8ED8-D450-4F43-B394-C34CA3173A85}">
      <dsp:nvSpPr>
        <dsp:cNvPr id="0" name=""/>
        <dsp:cNvSpPr/>
      </dsp:nvSpPr>
      <dsp:spPr>
        <a:xfrm>
          <a:off x="2156484" y="68586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D403-EA5C-4D17-9AA4-9E1A3D267864}">
      <dsp:nvSpPr>
        <dsp:cNvPr id="0" name=""/>
        <dsp:cNvSpPr/>
      </dsp:nvSpPr>
      <dsp:spPr>
        <a:xfrm>
          <a:off x="2221798" y="74791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747915"/>
        <a:ext cx="587821" cy="373266"/>
      </dsp:txXfrm>
    </dsp:sp>
    <dsp:sp modelId="{82A964DC-FE6A-479C-BA1D-04D84E79510C}">
      <dsp:nvSpPr>
        <dsp:cNvPr id="0" name=""/>
        <dsp:cNvSpPr/>
      </dsp:nvSpPr>
      <dsp:spPr>
        <a:xfrm>
          <a:off x="1078812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911B-FA7D-4669-8F1B-1C28EBE4AEC2}">
      <dsp:nvSpPr>
        <dsp:cNvPr id="0" name=""/>
        <dsp:cNvSpPr/>
      </dsp:nvSpPr>
      <dsp:spPr>
        <a:xfrm>
          <a:off x="1144125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144125" y="1292140"/>
        <a:ext cx="587821" cy="373266"/>
      </dsp:txXfrm>
    </dsp:sp>
    <dsp:sp modelId="{11DE9116-A14F-4AB6-B7E9-396BFC689D9D}">
      <dsp:nvSpPr>
        <dsp:cNvPr id="0" name=""/>
        <dsp:cNvSpPr/>
      </dsp:nvSpPr>
      <dsp:spPr>
        <a:xfrm>
          <a:off x="1139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23E3-5FDD-427A-9EB2-E6F4576F29BB}">
      <dsp:nvSpPr>
        <dsp:cNvPr id="0" name=""/>
        <dsp:cNvSpPr/>
      </dsp:nvSpPr>
      <dsp:spPr>
        <a:xfrm>
          <a:off x="66452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66452" y="1836365"/>
        <a:ext cx="587821" cy="373266"/>
      </dsp:txXfrm>
    </dsp:sp>
    <dsp:sp modelId="{F8C5BDF9-D0C2-4F49-AD9A-00F179F5CDEB}">
      <dsp:nvSpPr>
        <dsp:cNvPr id="0" name=""/>
        <dsp:cNvSpPr/>
      </dsp:nvSpPr>
      <dsp:spPr>
        <a:xfrm>
          <a:off x="119899" y="2318542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DEAB6-7445-4486-915B-DBF5E0B75187}">
      <dsp:nvSpPr>
        <dsp:cNvPr id="0" name=""/>
        <dsp:cNvSpPr/>
      </dsp:nvSpPr>
      <dsp:spPr>
        <a:xfrm>
          <a:off x="185213" y="2380590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380590"/>
        <a:ext cx="350300" cy="373266"/>
      </dsp:txXfrm>
    </dsp:sp>
    <dsp:sp modelId="{0DBAD123-75E6-48B2-8D0C-EF793160CFF7}">
      <dsp:nvSpPr>
        <dsp:cNvPr id="0" name=""/>
        <dsp:cNvSpPr/>
      </dsp:nvSpPr>
      <dsp:spPr>
        <a:xfrm>
          <a:off x="119899" y="2862767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9C49-712D-4130-825F-ACA28E33AE2F}">
      <dsp:nvSpPr>
        <dsp:cNvPr id="0" name=""/>
        <dsp:cNvSpPr/>
      </dsp:nvSpPr>
      <dsp:spPr>
        <a:xfrm>
          <a:off x="185213" y="292481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924814"/>
        <a:ext cx="350300" cy="373266"/>
      </dsp:txXfrm>
    </dsp:sp>
    <dsp:sp modelId="{F70E3541-7A1B-40CC-BCDB-9FEA7BF6B402}">
      <dsp:nvSpPr>
        <dsp:cNvPr id="0" name=""/>
        <dsp:cNvSpPr/>
      </dsp:nvSpPr>
      <dsp:spPr>
        <a:xfrm>
          <a:off x="119899" y="340699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A7EA-F345-495B-AFB2-B73E739B21AE}">
      <dsp:nvSpPr>
        <dsp:cNvPr id="0" name=""/>
        <dsp:cNvSpPr/>
      </dsp:nvSpPr>
      <dsp:spPr>
        <a:xfrm>
          <a:off x="185213" y="346903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3469039"/>
        <a:ext cx="350300" cy="373266"/>
      </dsp:txXfrm>
    </dsp:sp>
    <dsp:sp modelId="{60C75977-7DD9-452E-8734-2046A0CDEDEC}">
      <dsp:nvSpPr>
        <dsp:cNvPr id="0" name=""/>
        <dsp:cNvSpPr/>
      </dsp:nvSpPr>
      <dsp:spPr>
        <a:xfrm>
          <a:off x="119899" y="3951216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0387-132C-4B22-84BC-511881864CA0}">
      <dsp:nvSpPr>
        <dsp:cNvPr id="0" name=""/>
        <dsp:cNvSpPr/>
      </dsp:nvSpPr>
      <dsp:spPr>
        <a:xfrm>
          <a:off x="185213" y="401326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013264"/>
        <a:ext cx="350300" cy="373266"/>
      </dsp:txXfrm>
    </dsp:sp>
    <dsp:sp modelId="{2C3D7BFA-F531-4340-B6BE-65891BFD7327}">
      <dsp:nvSpPr>
        <dsp:cNvPr id="0" name=""/>
        <dsp:cNvSpPr/>
      </dsp:nvSpPr>
      <dsp:spPr>
        <a:xfrm>
          <a:off x="119899" y="449544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65F0-E56A-438F-BDE3-D9F08C2F8C11}">
      <dsp:nvSpPr>
        <dsp:cNvPr id="0" name=""/>
        <dsp:cNvSpPr/>
      </dsp:nvSpPr>
      <dsp:spPr>
        <a:xfrm>
          <a:off x="185213" y="455748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557489"/>
        <a:ext cx="350300" cy="373266"/>
      </dsp:txXfrm>
    </dsp:sp>
    <dsp:sp modelId="{2F40C260-BD71-4537-AA15-63BA7F3E8989}">
      <dsp:nvSpPr>
        <dsp:cNvPr id="0" name=""/>
        <dsp:cNvSpPr/>
      </dsp:nvSpPr>
      <dsp:spPr>
        <a:xfrm>
          <a:off x="719587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7568-87E5-4BF6-8F4B-61D9806EC591}">
      <dsp:nvSpPr>
        <dsp:cNvPr id="0" name=""/>
        <dsp:cNvSpPr/>
      </dsp:nvSpPr>
      <dsp:spPr>
        <a:xfrm>
          <a:off x="784901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784901" y="1836365"/>
        <a:ext cx="587821" cy="373266"/>
      </dsp:txXfrm>
    </dsp:sp>
    <dsp:sp modelId="{82BA47A5-B400-4298-96DB-CD743529CDDF}">
      <dsp:nvSpPr>
        <dsp:cNvPr id="0" name=""/>
        <dsp:cNvSpPr/>
      </dsp:nvSpPr>
      <dsp:spPr>
        <a:xfrm>
          <a:off x="1438036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690E-E130-4BA0-9097-0A3B21185A10}">
      <dsp:nvSpPr>
        <dsp:cNvPr id="0" name=""/>
        <dsp:cNvSpPr/>
      </dsp:nvSpPr>
      <dsp:spPr>
        <a:xfrm>
          <a:off x="1503349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503349" y="1836365"/>
        <a:ext cx="587821" cy="373266"/>
      </dsp:txXfrm>
    </dsp:sp>
    <dsp:sp modelId="{C87C229B-1D35-4530-BF98-325A86CCBAC2}">
      <dsp:nvSpPr>
        <dsp:cNvPr id="0" name=""/>
        <dsp:cNvSpPr/>
      </dsp:nvSpPr>
      <dsp:spPr>
        <a:xfrm>
          <a:off x="2156484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E5ECD-8158-4E2A-98E5-46072721F657}">
      <dsp:nvSpPr>
        <dsp:cNvPr id="0" name=""/>
        <dsp:cNvSpPr/>
      </dsp:nvSpPr>
      <dsp:spPr>
        <a:xfrm>
          <a:off x="2221798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1836365"/>
        <a:ext cx="587821" cy="373266"/>
      </dsp:txXfrm>
    </dsp:sp>
    <dsp:sp modelId="{DDF44C04-B8F4-4DB6-B1CB-D4E17CE9B4DB}">
      <dsp:nvSpPr>
        <dsp:cNvPr id="0" name=""/>
        <dsp:cNvSpPr/>
      </dsp:nvSpPr>
      <dsp:spPr>
        <a:xfrm>
          <a:off x="1797260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09E6-339B-4E80-83FE-6E79B6729E93}">
      <dsp:nvSpPr>
        <dsp:cNvPr id="0" name=""/>
        <dsp:cNvSpPr/>
      </dsp:nvSpPr>
      <dsp:spPr>
        <a:xfrm>
          <a:off x="1862574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62574" y="1292140"/>
        <a:ext cx="587821" cy="373266"/>
      </dsp:txXfrm>
    </dsp:sp>
    <dsp:sp modelId="{65FAA069-0E2C-40E3-8D29-D85A9E50E56A}">
      <dsp:nvSpPr>
        <dsp:cNvPr id="0" name=""/>
        <dsp:cNvSpPr/>
      </dsp:nvSpPr>
      <dsp:spPr>
        <a:xfrm>
          <a:off x="2515709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4E0-A391-4138-B814-8F56DF85BB4B}">
      <dsp:nvSpPr>
        <dsp:cNvPr id="0" name=""/>
        <dsp:cNvSpPr/>
      </dsp:nvSpPr>
      <dsp:spPr>
        <a:xfrm>
          <a:off x="2581022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581022" y="1292140"/>
        <a:ext cx="587821" cy="373266"/>
      </dsp:txXfrm>
    </dsp:sp>
    <dsp:sp modelId="{05D620DA-286C-4143-BD07-A6CB154FC670}">
      <dsp:nvSpPr>
        <dsp:cNvPr id="0" name=""/>
        <dsp:cNvSpPr/>
      </dsp:nvSpPr>
      <dsp:spPr>
        <a:xfrm>
          <a:off x="3234157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19D62-2986-412A-97CE-EAEC7F64A3D9}">
      <dsp:nvSpPr>
        <dsp:cNvPr id="0" name=""/>
        <dsp:cNvSpPr/>
      </dsp:nvSpPr>
      <dsp:spPr>
        <a:xfrm>
          <a:off x="3299471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3299471" y="1292140"/>
        <a:ext cx="587821" cy="37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C70BB-5AD0-4AD4-BE7E-24E3838887E2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2DBB-892C-4438-A316-0D5591774C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63312">
            <a:off x="1644199" y="3214941"/>
            <a:ext cx="2597762" cy="36004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084159" y="188640"/>
          <a:ext cx="3888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784" y="0"/>
            <a:ext cx="3132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 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VIP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20063" y="1412776"/>
            <a:ext cx="180020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Уровень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292071" y="198884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2 Ур.</a:t>
            </a:r>
            <a:endParaRPr lang="ru-RU" sz="1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292071" y="256490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 Ур.</a:t>
            </a:r>
            <a:endParaRPr lang="ru-RU" sz="14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292071" y="306896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  <a:r>
              <a:rPr lang="ru-RU" sz="1400" dirty="0" smtClean="0"/>
              <a:t> Ур.</a:t>
            </a:r>
            <a:endParaRPr lang="ru-RU" sz="14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292071" y="357301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 Ур.</a:t>
            </a:r>
            <a:endParaRPr lang="ru-RU" sz="14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292071" y="407707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 Ур.</a:t>
            </a:r>
            <a:endParaRPr lang="ru-RU" sz="14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292071" y="465313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7 Ур.</a:t>
            </a:r>
            <a:endParaRPr lang="ru-RU" sz="1400" dirty="0"/>
          </a:p>
        </p:txBody>
      </p:sp>
      <p:sp>
        <p:nvSpPr>
          <p:cNvPr id="20" name="Равно 19"/>
          <p:cNvSpPr/>
          <p:nvPr/>
        </p:nvSpPr>
        <p:spPr>
          <a:xfrm>
            <a:off x="5044599" y="1484784"/>
            <a:ext cx="50405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3" y="1268760"/>
            <a:ext cx="3649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4 * </a:t>
            </a:r>
            <a:r>
              <a:rPr lang="ru-RU" sz="2000" b="1" i="1" dirty="0" smtClean="0"/>
              <a:t>25000 </a:t>
            </a:r>
            <a:r>
              <a:rPr lang="ru-RU" sz="2000" b="1" i="1" dirty="0" smtClean="0"/>
              <a:t>= </a:t>
            </a:r>
            <a:r>
              <a:rPr lang="ru-RU" sz="2000" b="1" i="1" dirty="0" smtClean="0"/>
              <a:t>100</a:t>
            </a:r>
            <a:r>
              <a:rPr lang="ru-RU" sz="2000" b="1" i="1" dirty="0" smtClean="0"/>
              <a:t> </a:t>
            </a:r>
            <a:r>
              <a:rPr lang="ru-RU" sz="2000" b="1" i="1" dirty="0" smtClean="0"/>
              <a:t>000 +</a:t>
            </a:r>
          </a:p>
          <a:p>
            <a:r>
              <a:rPr lang="ru-RU" sz="2000" b="1" i="1" dirty="0" smtClean="0"/>
              <a:t>Золотые часы с кожаным ремнем(БЕСКОНЕЧНО</a:t>
            </a:r>
            <a:endParaRPr lang="ru-RU" sz="2000" b="1" i="1" dirty="0" smtClean="0"/>
          </a:p>
          <a:p>
            <a:r>
              <a:rPr lang="ru-RU" sz="2000" b="1" i="1" dirty="0" smtClean="0"/>
              <a:t>ЗА НОВЫХ 4 ЧЕЛ.)</a:t>
            </a:r>
            <a:endParaRPr lang="ru-RU" sz="2000" b="1" i="1" dirty="0"/>
          </a:p>
        </p:txBody>
      </p:sp>
      <p:sp>
        <p:nvSpPr>
          <p:cNvPr id="23" name="Правая фигурная скобка 22"/>
          <p:cNvSpPr/>
          <p:nvPr/>
        </p:nvSpPr>
        <p:spPr>
          <a:xfrm rot="5400000">
            <a:off x="4427984" y="836712"/>
            <a:ext cx="216024" cy="8712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>
            <a:prstTxWarp prst="textArchDownPour">
              <a:avLst/>
            </a:prstTxWarp>
          </a:bodyPr>
          <a:lstStyle/>
          <a:p>
            <a:pPr algn="ctr"/>
            <a:endParaRPr lang="ru-RU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Двойная стрелка вверх/вниз 29"/>
          <p:cNvSpPr/>
          <p:nvPr/>
        </p:nvSpPr>
        <p:spPr>
          <a:xfrm>
            <a:off x="1907704" y="2564904"/>
            <a:ext cx="504056" cy="2520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411760" y="3140968"/>
            <a:ext cx="3897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 smtClean="0"/>
              <a:t>По </a:t>
            </a:r>
            <a:r>
              <a:rPr lang="ru-RU" b="1" i="1" dirty="0" smtClean="0"/>
              <a:t>9 000 </a:t>
            </a:r>
            <a:r>
              <a:rPr lang="ru-RU" b="1" i="1" dirty="0" smtClean="0"/>
              <a:t>тенге, </a:t>
            </a:r>
            <a:r>
              <a:rPr lang="ru-RU" b="1" i="1" dirty="0" smtClean="0"/>
              <a:t>с </a:t>
            </a:r>
            <a:r>
              <a:rPr lang="ru-RU" b="1" i="1" dirty="0" smtClean="0"/>
              <a:t>каждого человека,</a:t>
            </a:r>
          </a:p>
          <a:p>
            <a:pPr algn="ctr"/>
            <a:r>
              <a:rPr lang="ru-RU" b="1" i="1" dirty="0" smtClean="0"/>
              <a:t> даже с одной ветки!</a:t>
            </a:r>
          </a:p>
          <a:p>
            <a:pPr algn="ctr"/>
            <a:r>
              <a:rPr lang="ru-RU" b="1" i="1" dirty="0" smtClean="0"/>
              <a:t> Структурно до 7 </a:t>
            </a:r>
            <a:r>
              <a:rPr lang="ru-RU" b="1" i="1" dirty="0" smtClean="0"/>
              <a:t>уровня,</a:t>
            </a:r>
            <a:endParaRPr lang="ru-RU" b="1" i="1" dirty="0" smtClean="0"/>
          </a:p>
          <a:p>
            <a:pPr algn="ctr"/>
            <a:r>
              <a:rPr lang="ru-RU" b="1" i="1" dirty="0" smtClean="0"/>
              <a:t>Вы заработаете </a:t>
            </a:r>
            <a:r>
              <a:rPr lang="ru-RU" b="1" i="1" dirty="0" smtClean="0"/>
              <a:t>147 456 000 </a:t>
            </a:r>
            <a:r>
              <a:rPr lang="ru-RU" b="1" i="1" dirty="0" smtClean="0"/>
              <a:t>тенге</a:t>
            </a:r>
            <a:endParaRPr lang="ru-RU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5380672"/>
            <a:ext cx="89002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/>
              <a:t>Денежный бонус </a:t>
            </a:r>
            <a:r>
              <a:rPr lang="ru-RU" b="1" i="1" dirty="0" smtClean="0"/>
              <a:t>3.0</a:t>
            </a:r>
            <a:r>
              <a:rPr lang="ru-RU" b="1" i="1" dirty="0" smtClean="0"/>
              <a:t>00.000 </a:t>
            </a:r>
            <a:r>
              <a:rPr lang="ru-RU" b="1" i="1" dirty="0" err="1" smtClean="0"/>
              <a:t>тг</a:t>
            </a:r>
            <a:r>
              <a:rPr lang="ru-RU" b="1" i="1" dirty="0" smtClean="0"/>
              <a:t> или Автомобиль, </a:t>
            </a:r>
            <a:r>
              <a:rPr lang="ru-RU" b="1" i="1" dirty="0"/>
              <a:t>с командой 128 человек при </a:t>
            </a:r>
            <a:r>
              <a:rPr lang="ru-RU" b="1" i="1" dirty="0" smtClean="0"/>
              <a:t>наличии</a:t>
            </a:r>
          </a:p>
          <a:p>
            <a:pPr algn="ctr"/>
            <a:r>
              <a:rPr lang="ru-RU" b="1" i="1" dirty="0" smtClean="0"/>
              <a:t> </a:t>
            </a:r>
            <a:r>
              <a:rPr lang="ru-RU" b="1" i="1" dirty="0"/>
              <a:t>2 и более рабочих </a:t>
            </a:r>
            <a:r>
              <a:rPr lang="ru-RU" b="1" i="1" dirty="0" smtClean="0"/>
              <a:t>веток, далее новые 128 человек 1.250.000 </a:t>
            </a:r>
            <a:r>
              <a:rPr lang="ru-RU" b="1" i="1" dirty="0" err="1" smtClean="0"/>
              <a:t>тг</a:t>
            </a:r>
            <a:r>
              <a:rPr lang="ru-RU" b="1" i="1" dirty="0" smtClean="0"/>
              <a:t> бонуса </a:t>
            </a:r>
            <a:r>
              <a:rPr lang="ru-RU" b="1" i="1" dirty="0" smtClean="0"/>
              <a:t>(бесконечно</a:t>
            </a:r>
            <a:r>
              <a:rPr lang="ru-RU" b="1" i="1" dirty="0" smtClean="0"/>
              <a:t>,</a:t>
            </a:r>
          </a:p>
          <a:p>
            <a:pPr algn="ctr"/>
            <a:r>
              <a:rPr lang="ru-RU" b="1" i="1" dirty="0" smtClean="0"/>
              <a:t>при </a:t>
            </a:r>
            <a:r>
              <a:rPr lang="ru-RU" b="1" i="1" dirty="0" smtClean="0"/>
              <a:t>правильном выполнении условии, </a:t>
            </a:r>
            <a:r>
              <a:rPr lang="ru-RU" b="1" i="1" dirty="0" smtClean="0"/>
              <a:t>Вы </a:t>
            </a:r>
            <a:r>
              <a:rPr lang="ru-RU" b="1" i="1" dirty="0" smtClean="0"/>
              <a:t>получите денежные бонусы в размере </a:t>
            </a:r>
            <a:endParaRPr lang="ru-RU" b="1" i="1" dirty="0" smtClean="0"/>
          </a:p>
          <a:p>
            <a:pPr algn="ctr"/>
            <a:r>
              <a:rPr lang="ru-RU" b="1" i="1" dirty="0" smtClean="0"/>
              <a:t>160 000 000 тенге), а </a:t>
            </a:r>
            <a:r>
              <a:rPr lang="ru-RU" b="1" i="1" dirty="0" smtClean="0"/>
              <a:t>так же, когда с командой </a:t>
            </a:r>
            <a:r>
              <a:rPr lang="ru-RU" b="1" i="1" dirty="0" smtClean="0"/>
              <a:t>30</a:t>
            </a:r>
            <a:r>
              <a:rPr lang="ru-RU" b="1" i="1" dirty="0" smtClean="0"/>
              <a:t> человек </a:t>
            </a:r>
            <a:r>
              <a:rPr lang="ru-RU" b="1" i="1" dirty="0" smtClean="0"/>
              <a:t>при наличии 2 и </a:t>
            </a:r>
            <a:r>
              <a:rPr lang="ru-RU" b="1" i="1" dirty="0" smtClean="0"/>
              <a:t>более</a:t>
            </a:r>
          </a:p>
          <a:p>
            <a:pPr algn="ctr"/>
            <a:r>
              <a:rPr lang="ru-RU" b="1" i="1" dirty="0" smtClean="0"/>
              <a:t>рабочих </a:t>
            </a:r>
            <a:r>
              <a:rPr lang="ru-RU" b="1" i="1" dirty="0" smtClean="0"/>
              <a:t>веток ПУТЕВКА, каждый </a:t>
            </a:r>
            <a:r>
              <a:rPr lang="ru-RU" b="1" i="1" dirty="0" smtClean="0"/>
              <a:t>раз- </a:t>
            </a:r>
            <a:r>
              <a:rPr lang="ru-RU" b="1" i="1" dirty="0" smtClean="0"/>
              <a:t>3 раза в год)</a:t>
            </a:r>
          </a:p>
          <a:p>
            <a:pPr algn="ctr"/>
            <a:endParaRPr lang="ru-RU" b="1" i="1" dirty="0"/>
          </a:p>
        </p:txBody>
      </p:sp>
      <p:pic>
        <p:nvPicPr>
          <p:cNvPr id="27" name="Picture 2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509120"/>
            <a:ext cx="2597762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esktop\Набросок\Вер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620688"/>
            <a:ext cx="2609850" cy="2390775"/>
          </a:xfrm>
          <a:prstGeom prst="rect">
            <a:avLst/>
          </a:prstGeom>
          <a:noFill/>
        </p:spPr>
      </p:pic>
      <p:pic>
        <p:nvPicPr>
          <p:cNvPr id="1031" name="Picture 7" descr="C:\Users\User\Desktop\Набросок\ниж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96952"/>
            <a:ext cx="3019425" cy="2038350"/>
          </a:xfrm>
          <a:prstGeom prst="rect">
            <a:avLst/>
          </a:prstGeom>
          <a:noFill/>
        </p:spPr>
      </p:pic>
      <p:pic>
        <p:nvPicPr>
          <p:cNvPr id="1032" name="Picture 8" descr="C:\Users\User\Desktop\cooltext3164677342544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708920"/>
            <a:ext cx="2448272" cy="451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78</Words>
  <Application>Microsoft Office PowerPoint</Application>
  <PresentationFormat>Экран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22</cp:revision>
  <dcterms:created xsi:type="dcterms:W3CDTF">2019-02-27T16:43:27Z</dcterms:created>
  <dcterms:modified xsi:type="dcterms:W3CDTF">2019-02-27T19:46:54Z</dcterms:modified>
</cp:coreProperties>
</file>