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E4CC-2A2F-1DCB-FF2D-264867E74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301D-5A53-8CCF-E03F-CED4147055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4D00-2530-BDE2-90C7-F8F6AD114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2C2F0-AEBA-363F-07A1-8AFD19CFB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A9745-6B23-D767-F904-D786F41DC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CB49-8221-01AB-A1E8-A562378C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C7C19-2E71-B100-3DCD-66BE682C3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0A16B-E5DA-1678-2B56-98BB21FE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6804A-0F20-8DED-5BA1-38BD34ED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1A92-C923-C38E-7899-3F08DC2D9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71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C5B7F-905F-93AF-67EA-42CBA8FD4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58AC24-DEED-1798-2D79-454CF441B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64AC-354F-B819-D560-64FD0FA5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F2726-C697-6379-B0AE-4869EC2A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1A0F19-1026-CBB4-4AD8-4E8AFE50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41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5D3D5-2BBF-1017-3DBB-75BAA492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C3A57-9C3B-CDFB-104F-555753D71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7ABFA-46E2-53F8-5294-EB44C4D0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210F-DBE7-10FC-90A2-100087F35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4F2C-7497-9336-6191-26B2B832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55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C72CA-9062-0B67-A9CF-CD53D088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F49A-BF25-2A3D-CA3B-8C0701DE7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8E6F-E62A-2C07-CE36-AEB0C946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D62B6-1BA0-8618-1379-640FB93BD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D360D-875F-FEEB-C4A4-FA47D521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64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6309-7AF6-D650-B173-E8297644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F426A-44D8-D92B-F6CB-0B3B5BDDD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8A5FD-E7F1-7CCB-787F-D33AEC652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B0F91-8172-6B71-446D-9E304ACC2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01FC-AA34-958E-4F57-26A0B96B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B79FE-26C0-5ACF-744D-88DDD5AE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373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5D227-79C2-6E37-E678-FC37D02E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48941-AE25-B489-751E-C22E5345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2F30D-FA7E-9651-3CF4-D08753C4B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EF7DF-25C7-1B55-B861-6C62C0E23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F70A3E-CDAF-7BE2-8C27-CE121D2483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814510-369D-9DA6-F7D0-180B37F1C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16D96-A950-236D-2507-00CF35A7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F3D0D-0E5E-34DB-34FF-01F468A1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9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A00E-C111-C448-4CB3-814AF6B4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816ADB-5591-6DFA-68D1-B367FE1B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1F02E-4B50-E346-C0B2-6DC99928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CB233-4B5D-3286-9601-2FF49800F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4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27248-50D0-7FA0-1A33-B85F5144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E90E8E-059C-1404-60D7-C189E27A4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A1D9-7B83-33B5-32D2-9406F82F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9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51C6-020D-1FB3-B612-AD39BF4A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A57B-8490-4AD8-240E-68DBBC51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58AB6-CC8B-E431-80CE-491F69E17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90C0D8-2398-482C-4877-116F45F1B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9D690-E261-CE50-AF53-477E7FB0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8A403-193B-3EBF-7423-95E1B9D0E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3266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1E65-DFD7-3E66-36D9-7D4E74ED6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7329E-620B-6F8D-1A99-8015ADAC0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893D-DE08-CEE2-6D5B-ACB1DF769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51456-E3CF-06EF-C612-5E363704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9F8D4-64D7-3A31-748A-64BEDF390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F1015A-0A4B-CE9E-102C-7D893514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16999-EAD9-722A-2269-816D13016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3F4E6-7147-3400-8DEC-BD030766A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540E0-2B8C-697C-6923-0EC4AF52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0DEDB-82A9-4511-98A7-BBDFC6D38741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BB266-DA04-2363-796F-C0242C1A4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A1606-DAF1-A1DE-B903-7A9863276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76F8F-FD50-4B37-94D7-31D051265F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2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7F864F7E-77D3-3832-AEF0-35885B39949B}"/>
              </a:ext>
            </a:extLst>
          </p:cNvPr>
          <p:cNvSpPr/>
          <p:nvPr/>
        </p:nvSpPr>
        <p:spPr>
          <a:xfrm>
            <a:off x="4188542" y="314633"/>
            <a:ext cx="1081549" cy="5810865"/>
          </a:xfrm>
          <a:prstGeom prst="cub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52CE80-9429-5492-01BD-BC7E85E4B778}"/>
              </a:ext>
            </a:extLst>
          </p:cNvPr>
          <p:cNvCxnSpPr>
            <a:cxnSpLocks/>
          </p:cNvCxnSpPr>
          <p:nvPr/>
        </p:nvCxnSpPr>
        <p:spPr>
          <a:xfrm>
            <a:off x="3907770" y="586495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5DB9AF-5A93-B64C-E61A-80C5173B61F6}"/>
              </a:ext>
            </a:extLst>
          </p:cNvPr>
          <p:cNvCxnSpPr>
            <a:cxnSpLocks/>
          </p:cNvCxnSpPr>
          <p:nvPr/>
        </p:nvCxnSpPr>
        <p:spPr>
          <a:xfrm>
            <a:off x="3905865" y="6125498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DE840-0F44-83A6-DF52-7BD86E6DD37B}"/>
              </a:ext>
            </a:extLst>
          </p:cNvPr>
          <p:cNvCxnSpPr/>
          <p:nvPr/>
        </p:nvCxnSpPr>
        <p:spPr>
          <a:xfrm>
            <a:off x="4043025" y="586495"/>
            <a:ext cx="0" cy="55390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1CE467-BF7E-766B-932F-7430E2CA0E3B}"/>
              </a:ext>
            </a:extLst>
          </p:cNvPr>
          <p:cNvCxnSpPr>
            <a:cxnSpLocks/>
          </p:cNvCxnSpPr>
          <p:nvPr/>
        </p:nvCxnSpPr>
        <p:spPr>
          <a:xfrm>
            <a:off x="5270091" y="5861502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19D93-6932-310C-DCDF-D86A0FA2239E}"/>
              </a:ext>
            </a:extLst>
          </p:cNvPr>
          <p:cNvCxnSpPr>
            <a:cxnSpLocks/>
          </p:cNvCxnSpPr>
          <p:nvPr/>
        </p:nvCxnSpPr>
        <p:spPr>
          <a:xfrm>
            <a:off x="5000091" y="6125498"/>
            <a:ext cx="270000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B75D88-9478-29F0-74A3-9EDCCD2FD04A}"/>
              </a:ext>
            </a:extLst>
          </p:cNvPr>
          <p:cNvCxnSpPr>
            <a:cxnSpLocks/>
          </p:cNvCxnSpPr>
          <p:nvPr/>
        </p:nvCxnSpPr>
        <p:spPr>
          <a:xfrm flipH="1">
            <a:off x="5156242" y="5861502"/>
            <a:ext cx="256849" cy="2639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9CC1A2-15E3-A320-847A-D176BAA2D15D}"/>
              </a:ext>
            </a:extLst>
          </p:cNvPr>
          <p:cNvCxnSpPr>
            <a:cxnSpLocks/>
          </p:cNvCxnSpPr>
          <p:nvPr/>
        </p:nvCxnSpPr>
        <p:spPr>
          <a:xfrm>
            <a:off x="4188542" y="6132381"/>
            <a:ext cx="0" cy="270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5F6880E-3ED8-E594-9EE5-51DBDF6354DC}"/>
              </a:ext>
            </a:extLst>
          </p:cNvPr>
          <p:cNvCxnSpPr>
            <a:cxnSpLocks/>
          </p:cNvCxnSpPr>
          <p:nvPr/>
        </p:nvCxnSpPr>
        <p:spPr>
          <a:xfrm>
            <a:off x="4986102" y="6137461"/>
            <a:ext cx="0" cy="27000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D619C2-BD85-F447-8910-F8D0B34A2223}"/>
              </a:ext>
            </a:extLst>
          </p:cNvPr>
          <p:cNvCxnSpPr>
            <a:cxnSpLocks/>
          </p:cNvCxnSpPr>
          <p:nvPr/>
        </p:nvCxnSpPr>
        <p:spPr>
          <a:xfrm flipH="1">
            <a:off x="4188542" y="6267381"/>
            <a:ext cx="7848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6DBD496-523D-D185-F681-1055276CD4F1}"/>
              </a:ext>
            </a:extLst>
          </p:cNvPr>
          <p:cNvSpPr txBox="1"/>
          <p:nvPr/>
        </p:nvSpPr>
        <p:spPr>
          <a:xfrm>
            <a:off x="3622095" y="31713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8B5343-0305-C32E-FA85-D1E13A2ACFAA}"/>
              </a:ext>
            </a:extLst>
          </p:cNvPr>
          <p:cNvSpPr txBox="1"/>
          <p:nvPr/>
        </p:nvSpPr>
        <p:spPr>
          <a:xfrm>
            <a:off x="5254956" y="5940832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04C193-F437-2B58-61D7-0DCC4A896E6E}"/>
              </a:ext>
            </a:extLst>
          </p:cNvPr>
          <p:cNvSpPr txBox="1"/>
          <p:nvPr/>
        </p:nvSpPr>
        <p:spPr>
          <a:xfrm>
            <a:off x="4386058" y="626738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endParaRPr lang="en-GB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2990923-A843-B8C5-20BE-10B3D45C4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791" y="210972"/>
            <a:ext cx="2078916" cy="64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04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FFB2F9-4C10-5FD3-9119-BE03127CB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"/>
          <a:stretch>
            <a:fillRect/>
          </a:stretch>
        </p:blipFill>
        <p:spPr>
          <a:xfrm>
            <a:off x="0" y="191989"/>
            <a:ext cx="12192000" cy="6440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D6DC06-81AA-A664-89FF-6E70EE9C89A4}"/>
              </a:ext>
            </a:extLst>
          </p:cNvPr>
          <p:cNvSpPr txBox="1"/>
          <p:nvPr/>
        </p:nvSpPr>
        <p:spPr>
          <a:xfrm>
            <a:off x="5889593" y="1030147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29BB2-CEB1-1CE5-6A2C-590FF30C4FAE}"/>
              </a:ext>
            </a:extLst>
          </p:cNvPr>
          <p:cNvSpPr txBox="1"/>
          <p:nvPr/>
        </p:nvSpPr>
        <p:spPr>
          <a:xfrm>
            <a:off x="5889593" y="5827853"/>
            <a:ext cx="343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6FF33"/>
                </a:solidFill>
              </a:rPr>
              <a:t>B</a:t>
            </a:r>
            <a:endParaRPr lang="en-GB" sz="2000" b="1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58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Mawby</dc:creator>
  <cp:lastModifiedBy>David Mawby</cp:lastModifiedBy>
  <cp:revision>1</cp:revision>
  <dcterms:created xsi:type="dcterms:W3CDTF">2025-08-18T19:06:24Z</dcterms:created>
  <dcterms:modified xsi:type="dcterms:W3CDTF">2025-08-18T19:31:29Z</dcterms:modified>
</cp:coreProperties>
</file>